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576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48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233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286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79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05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91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63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79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118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58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F264-81CB-477C-99D4-A8D168811875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77C2-3558-4819-B85E-2CF6DCA170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756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350" y="521892"/>
            <a:ext cx="11528426" cy="13450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Unifying Features of Archegoniate,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 to Land Habit and Alternation of Generation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Unifying features of archegoniates, Transition to land habit and  alternation of generation - YouTube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5308600" y="5196022"/>
            <a:ext cx="6248400" cy="15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800" b="1" dirty="0" err="1" smtClean="0"/>
              <a:t>Dr</a:t>
            </a:r>
            <a:r>
              <a:rPr lang="en-US" sz="2800" b="1" dirty="0" smtClean="0"/>
              <a:t> Habibur Rahman, Associate Professor</a:t>
            </a:r>
          </a:p>
          <a:p>
            <a:r>
              <a:rPr lang="en-US" sz="2800" b="1" dirty="0" smtClean="0"/>
              <a:t>J. N. College, Boko </a:t>
            </a:r>
            <a:endParaRPr lang="en-IN" sz="2800" b="1" dirty="0"/>
          </a:p>
        </p:txBody>
      </p:sp>
      <p:sp>
        <p:nvSpPr>
          <p:cNvPr id="6" name="AutoShape 4" descr="Unifying features of archegoniates, Transition to land habit and  alternation of generation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9" y="254000"/>
            <a:ext cx="9842501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9218"/>
            <a:ext cx="12192000" cy="6453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Alternation of 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generation: </a:t>
            </a:r>
            <a:r>
              <a:rPr lang="en-IN" sz="2800" b="1" u="sng" dirty="0" err="1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Pteridophytes</a:t>
            </a:r>
            <a:endParaRPr lang="en-IN" sz="2800" b="1" dirty="0" smtClean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AutoNum type="arabicPeriod"/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Pteridophytes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haploid phase (n) is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gametophytic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generation or sexual 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</a:p>
          <a:p>
            <a:pPr marL="514350" indent="-51435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AutoNum type="arabicPeriod"/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bears reproductive organs -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anthredia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archegonia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AutoNum type="arabicPeriod"/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Anthredia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archegonia produces flagellate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antherozoids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egg 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respectively. 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Gametophyte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be monoecious as in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homosporous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sp. / dioecious in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heterosporous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ts val="1125"/>
              </a:spcBef>
              <a:spcAft>
                <a:spcPts val="1125"/>
              </a:spcAft>
              <a:buAutoNum type="arabicPeriod"/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Gametophyte is independent in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Pteris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dependent in </a:t>
            </a:r>
            <a:r>
              <a:rPr lang="en-IN" sz="2800" b="1" dirty="0" err="1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Selaginella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ts val="1125"/>
              </a:spcBef>
              <a:spcAft>
                <a:spcPts val="1125"/>
              </a:spcAft>
              <a:buAutoNum type="arabicPeriod"/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Diploid phase (2n) or </a:t>
            </a:r>
            <a:r>
              <a:rPr lang="en-IN" sz="2800" b="1" dirty="0" err="1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sporophytic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stage forms from zygote after fertilization</a:t>
            </a:r>
            <a:endParaRPr lang="en-I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900" y="762236"/>
            <a:ext cx="11607800" cy="554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IN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Meiosis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SMC (spore mother cell) forms non-motile haploid spore, which germinate to form gametophyte again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This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 continues with alternation between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gametophye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sporophyte.All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spore formed may be of one type i.e.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homosporous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species (Lycopodium,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Dryopteris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Spores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formed may be of two types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e.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heterosporous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species (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Selaginella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Marsilea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).Microspores/male spores developed in male sporangia germinate to form male gametophyte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Megaspores/female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spore developed in 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megasporangia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germinate to form female gametophyte.</a:t>
            </a:r>
            <a:endParaRPr lang="en-I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200" y="1344136"/>
            <a:ext cx="11125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10. Sporophyte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 dominant phase in life cycle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N" sz="2800" b="1" dirty="0" smtClean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11. It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 independent of the gametophyte (</a:t>
            </a:r>
            <a:r>
              <a:rPr lang="en-IN" sz="2800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prothallus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 and 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grows    	to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 much greater size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N" sz="2800" b="1" dirty="0" smtClean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12. Sporophytes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are differentiated into 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stems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leaves and roots 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	and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shows well developed </a:t>
            </a:r>
            <a:r>
              <a:rPr lang="en-IN" sz="2800" b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	conducting </a:t>
            </a:r>
            <a:r>
              <a:rPr lang="en-IN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tissues.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9723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th the help of a schematic diagram describe the haplodiplon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"/>
            <a:ext cx="121920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0"/>
            <a:ext cx="12065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/>
              <a:t>Alternation of generation</a:t>
            </a:r>
            <a:r>
              <a:rPr lang="en-IN" sz="2800" b="1" dirty="0" smtClean="0"/>
              <a:t>: </a:t>
            </a:r>
            <a:r>
              <a:rPr lang="en-US" sz="2800" b="1" dirty="0" smtClean="0"/>
              <a:t>Gymnosperms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700" dirty="0" smtClean="0"/>
              <a:t>1. The </a:t>
            </a:r>
            <a:r>
              <a:rPr lang="en-US" sz="2700" dirty="0"/>
              <a:t>dominant phase in the life cycle is the diploid (sporophyte) stage</a:t>
            </a:r>
            <a:r>
              <a:rPr lang="en-US" sz="27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 smtClean="0"/>
              <a:t>2. The </a:t>
            </a:r>
            <a:r>
              <a:rPr lang="en-US" sz="2700" dirty="0"/>
              <a:t>gametophytes are very small and cannot exist independent of the parent plant</a:t>
            </a:r>
            <a:r>
              <a:rPr lang="en-US" sz="27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 smtClean="0"/>
              <a:t>3. The </a:t>
            </a:r>
            <a:r>
              <a:rPr lang="en-US" sz="2700" dirty="0"/>
              <a:t>reproductive structures of the sporophyte (cones), produce two different kinds of haploid spores: microspores (male) </a:t>
            </a:r>
            <a:r>
              <a:rPr lang="en-US" sz="2700" dirty="0" smtClean="0"/>
              <a:t>4.   and </a:t>
            </a:r>
            <a:r>
              <a:rPr lang="en-US" sz="2700" dirty="0"/>
              <a:t>megaspores (female</a:t>
            </a:r>
            <a:r>
              <a:rPr lang="en-US" sz="27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2700" dirty="0" smtClean="0"/>
              <a:t>4. This </a:t>
            </a:r>
            <a:r>
              <a:rPr lang="en-US" sz="2700" dirty="0"/>
              <a:t>phenomenon of sexually differentiated spores is called </a:t>
            </a:r>
            <a:r>
              <a:rPr lang="en-US" sz="2700" dirty="0" err="1"/>
              <a:t>heterospory</a:t>
            </a:r>
            <a:r>
              <a:rPr lang="en-US" sz="27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 smtClean="0"/>
              <a:t>5. These </a:t>
            </a:r>
            <a:r>
              <a:rPr lang="en-US" sz="2700" dirty="0"/>
              <a:t>spores give rise to similarly sexually differentiated gametophytes, which in turn produce gametes</a:t>
            </a:r>
            <a:r>
              <a:rPr lang="en-US" sz="27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 smtClean="0"/>
              <a:t> 6. Fertilization </a:t>
            </a:r>
            <a:r>
              <a:rPr lang="en-US" sz="2700" dirty="0"/>
              <a:t>occurs when a male and female gamete join to form a </a:t>
            </a:r>
            <a:r>
              <a:rPr lang="en-US" sz="2700" dirty="0" err="1"/>
              <a:t>zygote.resulting</a:t>
            </a:r>
            <a:r>
              <a:rPr lang="en-US" sz="2700" dirty="0"/>
              <a:t> embryo, encased in a seed coating, become sporophyte.</a:t>
            </a:r>
            <a:endParaRPr lang="en-IN" sz="2700" dirty="0"/>
          </a:p>
        </p:txBody>
      </p:sp>
    </p:spTree>
    <p:extLst>
      <p:ext uri="{BB962C8B-B14F-4D97-AF65-F5344CB8AC3E}">
        <p14:creationId xmlns:p14="http://schemas.microsoft.com/office/powerpoint/2010/main" val="16095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99" y="101600"/>
            <a:ext cx="8496301" cy="73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62" y="1"/>
            <a:ext cx="814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8826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8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yer.slideplayer.com/91/15009613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CHEGONIATES Archegoniate probably originated from an ancestral green alga  ' assemblage of Bryophytes, Pteridophytes and Gymnosperms having  archegonia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CHEGONIATES Archegoniate probably originated from an ancestral green alga  ' assemblage of Bryophytes, Pteridophytes and Gymnosperms having  archegonia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4" y="406400"/>
            <a:ext cx="10563225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8618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3100" cy="69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3639"/>
            <a:ext cx="11506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8.  </a:t>
            </a:r>
            <a:r>
              <a:rPr lang="en-US" sz="2800" b="1" dirty="0" smtClean="0"/>
              <a:t>During </a:t>
            </a:r>
            <a:r>
              <a:rPr lang="en-US" sz="2800" b="1" dirty="0"/>
              <a:t>the formation of spores, the spore mother cells divide </a:t>
            </a:r>
            <a:r>
              <a:rPr lang="en-US" sz="2800" b="1" dirty="0" err="1" smtClean="0"/>
              <a:t>meiotically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       and </a:t>
            </a:r>
            <a:r>
              <a:rPr lang="en-US" sz="2800" b="1" dirty="0"/>
              <a:t>haploid spores are formed</a:t>
            </a:r>
            <a:r>
              <a:rPr lang="en-US" sz="2800" b="1" dirty="0" smtClean="0"/>
              <a:t>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 9. The </a:t>
            </a:r>
            <a:r>
              <a:rPr lang="en-US" sz="2800" b="1" dirty="0"/>
              <a:t>production of the spores is the beginning of the </a:t>
            </a:r>
            <a:r>
              <a:rPr lang="en-US" sz="2800" b="1" dirty="0" err="1"/>
              <a:t>gametophytic</a:t>
            </a:r>
            <a:r>
              <a:rPr lang="en-US" sz="2800" b="1" dirty="0"/>
              <a:t> or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      haploid phase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10. The </a:t>
            </a:r>
            <a:r>
              <a:rPr lang="en-US" sz="2800" b="1" dirty="0"/>
              <a:t>spores germinate and form </a:t>
            </a:r>
            <a:r>
              <a:rPr lang="en-US" sz="2800" b="1" dirty="0" err="1"/>
              <a:t>gametophytic</a:t>
            </a:r>
            <a:r>
              <a:rPr lang="en-US" sz="2800" b="1" dirty="0"/>
              <a:t> or haploid </a:t>
            </a:r>
            <a:r>
              <a:rPr lang="en-US" sz="2800" b="1" dirty="0" smtClean="0"/>
              <a:t>phase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11. The </a:t>
            </a:r>
            <a:r>
              <a:rPr lang="en-US" sz="2800" b="1" dirty="0"/>
              <a:t>spores germinate and produce gametophytes, which bear </a:t>
            </a:r>
            <a:r>
              <a:rPr lang="en-US" sz="2800" b="1" dirty="0" smtClean="0"/>
              <a:t>sex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       </a:t>
            </a:r>
            <a:r>
              <a:rPr lang="en-US" sz="2800" b="1" dirty="0" smtClean="0"/>
              <a:t>organs. Ultimately</a:t>
            </a:r>
            <a:r>
              <a:rPr lang="en-US" sz="2800" b="1" dirty="0"/>
              <a:t>, the </a:t>
            </a:r>
            <a:r>
              <a:rPr lang="en-US" sz="2800" b="1" dirty="0" err="1"/>
              <a:t>gametic</a:t>
            </a:r>
            <a:r>
              <a:rPr lang="en-US" sz="2800" b="1" dirty="0"/>
              <a:t> union takes place and zygote is resulted.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12. It </a:t>
            </a:r>
            <a:r>
              <a:rPr lang="en-US" sz="2800" b="1" dirty="0"/>
              <a:t>is diploid (2n).This is the beginning of the </a:t>
            </a:r>
            <a:r>
              <a:rPr lang="en-US" sz="2800" b="1" dirty="0" err="1"/>
              <a:t>sporophytic</a:t>
            </a:r>
            <a:r>
              <a:rPr lang="en-US" sz="2800" b="1" dirty="0"/>
              <a:t> or diploid phase.</a:t>
            </a:r>
          </a:p>
        </p:txBody>
      </p:sp>
    </p:spTree>
    <p:extLst>
      <p:ext uri="{BB962C8B-B14F-4D97-AF65-F5344CB8AC3E}">
        <p14:creationId xmlns:p14="http://schemas.microsoft.com/office/powerpoint/2010/main" val="12429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400" y="929839"/>
            <a:ext cx="10756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13. Here </a:t>
            </a:r>
            <a:r>
              <a:rPr lang="en-US" sz="2800" b="1" dirty="0"/>
              <a:t>the two generations are morphologically different, the type of alternation of generations is called </a:t>
            </a:r>
            <a:r>
              <a:rPr lang="en-US" sz="2800" b="1" dirty="0" err="1" smtClean="0"/>
              <a:t>heteromophic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14. The </a:t>
            </a:r>
            <a:r>
              <a:rPr lang="en-US" sz="2800" b="1" dirty="0" err="1"/>
              <a:t>gametophytic</a:t>
            </a:r>
            <a:r>
              <a:rPr lang="en-US" sz="2800" b="1" dirty="0"/>
              <a:t> generation is conspicuous and longer- lived phase of life-cycle in comparison to that of sporophyte </a:t>
            </a:r>
            <a:r>
              <a:rPr lang="en-US" sz="2800" b="1" dirty="0" smtClean="0"/>
              <a:t>generation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15. In </a:t>
            </a:r>
            <a:r>
              <a:rPr lang="en-US" sz="2800" b="1" dirty="0"/>
              <a:t>bryophytes, the gametophyte is quite independent whereas the sporophyte is dependent somehow or other on the gametophyte for its </a:t>
            </a:r>
            <a:r>
              <a:rPr lang="en-US" sz="2800" b="1" dirty="0" smtClean="0"/>
              <a:t>nutrition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16. The </a:t>
            </a:r>
            <a:r>
              <a:rPr lang="en-US" sz="2800" b="1" dirty="0"/>
              <a:t>gametophyte produces sporophyte and sporophyte to the gametophyte and thus there is regular alternation of generations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6646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518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Times New Roman</vt:lpstr>
      <vt:lpstr>Office Theme</vt:lpstr>
      <vt:lpstr>Unifying Features of Archegoniate,   Transition to Land Habit and Alternation of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Unifying Features of Archegoniate,  Transition to Land Habit and Alternation of Generation</dc:title>
  <dc:creator>Habibur Rahman</dc:creator>
  <cp:lastModifiedBy>Habibur Rahman</cp:lastModifiedBy>
  <cp:revision>19</cp:revision>
  <dcterms:created xsi:type="dcterms:W3CDTF">2021-05-14T15:34:31Z</dcterms:created>
  <dcterms:modified xsi:type="dcterms:W3CDTF">2021-05-16T16:23:28Z</dcterms:modified>
</cp:coreProperties>
</file>