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96" r:id="rId20"/>
    <p:sldId id="299" r:id="rId21"/>
    <p:sldId id="298" r:id="rId22"/>
    <p:sldId id="297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83F4-A7AA-4CC8-8BD8-E332C6611C3D}" type="datetimeFigureOut">
              <a:rPr lang="en-IN" smtClean="0"/>
              <a:t>19-05-2021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FA9D-83EB-477A-BB9D-DE9BE34C4C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80258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83F4-A7AA-4CC8-8BD8-E332C6611C3D}" type="datetimeFigureOut">
              <a:rPr lang="en-IN" smtClean="0"/>
              <a:t>19-05-2021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FA9D-83EB-477A-BB9D-DE9BE34C4C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0885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83F4-A7AA-4CC8-8BD8-E332C6611C3D}" type="datetimeFigureOut">
              <a:rPr lang="en-IN" smtClean="0"/>
              <a:t>19-05-2021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FA9D-83EB-477A-BB9D-DE9BE34C4C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90093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83F4-A7AA-4CC8-8BD8-E332C6611C3D}" type="datetimeFigureOut">
              <a:rPr lang="en-IN" smtClean="0"/>
              <a:t>19-05-2021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FA9D-83EB-477A-BB9D-DE9BE34C4C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25049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83F4-A7AA-4CC8-8BD8-E332C6611C3D}" type="datetimeFigureOut">
              <a:rPr lang="en-IN" smtClean="0"/>
              <a:t>19-05-2021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FA9D-83EB-477A-BB9D-DE9BE34C4C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30590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83F4-A7AA-4CC8-8BD8-E332C6611C3D}" type="datetimeFigureOut">
              <a:rPr lang="en-IN" smtClean="0"/>
              <a:t>19-05-2021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FA9D-83EB-477A-BB9D-DE9BE34C4C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89347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83F4-A7AA-4CC8-8BD8-E332C6611C3D}" type="datetimeFigureOut">
              <a:rPr lang="en-IN" smtClean="0"/>
              <a:t>19-05-2021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FA9D-83EB-477A-BB9D-DE9BE34C4C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7879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83F4-A7AA-4CC8-8BD8-E332C6611C3D}" type="datetimeFigureOut">
              <a:rPr lang="en-IN" smtClean="0"/>
              <a:t>19-05-2021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FA9D-83EB-477A-BB9D-DE9BE34C4C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4802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83F4-A7AA-4CC8-8BD8-E332C6611C3D}" type="datetimeFigureOut">
              <a:rPr lang="en-IN" smtClean="0"/>
              <a:t>19-05-2021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FA9D-83EB-477A-BB9D-DE9BE34C4C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5639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83F4-A7AA-4CC8-8BD8-E332C6611C3D}" type="datetimeFigureOut">
              <a:rPr lang="en-IN" smtClean="0"/>
              <a:t>19-05-2021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FA9D-83EB-477A-BB9D-DE9BE34C4C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8126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83F4-A7AA-4CC8-8BD8-E332C6611C3D}" type="datetimeFigureOut">
              <a:rPr lang="en-IN" smtClean="0"/>
              <a:t>19-05-2021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FA9D-83EB-477A-BB9D-DE9BE34C4C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6461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383F4-A7AA-4CC8-8BD8-E332C6611C3D}" type="datetimeFigureOut">
              <a:rPr lang="en-IN" smtClean="0"/>
              <a:t>19-05-2021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AFA9D-83EB-477A-BB9D-DE9BE34C4C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9906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rial Black" panose="020B0A04020102020204" pitchFamily="34" charset="0"/>
              </a:rPr>
              <a:t>Plant Identification &amp; Classification</a:t>
            </a:r>
            <a:endParaRPr lang="en-IN" sz="40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9300" y="5318125"/>
            <a:ext cx="4419600" cy="13239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 smtClean="0">
                <a:latin typeface="Arial Black" panose="020B0A04020102020204" pitchFamily="34" charset="0"/>
              </a:rPr>
              <a:t>Dr</a:t>
            </a:r>
            <a:r>
              <a:rPr lang="en-US" dirty="0" smtClean="0">
                <a:latin typeface="Arial Black" panose="020B0A04020102020204" pitchFamily="34" charset="0"/>
              </a:rPr>
              <a:t> Habibur Rahman</a:t>
            </a:r>
          </a:p>
          <a:p>
            <a:pPr marL="0" indent="0">
              <a:buNone/>
            </a:pPr>
            <a:r>
              <a:rPr lang="en-US" dirty="0" smtClean="0">
                <a:latin typeface="Arial Black" panose="020B0A04020102020204" pitchFamily="34" charset="0"/>
              </a:rPr>
              <a:t>Associate Professor</a:t>
            </a:r>
          </a:p>
          <a:p>
            <a:pPr marL="0" indent="0">
              <a:buNone/>
            </a:pPr>
            <a:r>
              <a:rPr lang="en-US" dirty="0" smtClean="0">
                <a:latin typeface="Arial Black" panose="020B0A04020102020204" pitchFamily="34" charset="0"/>
              </a:rPr>
              <a:t>J. N. College, Boko</a:t>
            </a:r>
          </a:p>
          <a:p>
            <a:pPr marL="0" indent="0">
              <a:buNone/>
            </a:pPr>
            <a:endParaRPr lang="en-IN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57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player.slideplayer.com/75/12557146/slides/slide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4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63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player.slideplayer.com/75/12557146/slides/slide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01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player.slideplayer.com/75/12557146/slides/slide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10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player.slideplayer.com/75/12557146/slides/slide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65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player.slideplayer.com/75/12557146/slides/slide_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89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player.slideplayer.com/75/12557146/slides/slide_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5" y="457200"/>
            <a:ext cx="9753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28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player.slideplayer.com/75/12557146/slides/slide_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88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player.slideplayer.com/75/12557146/slides/slide_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03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player.slideplayer.com/75/12557146/slides/slide_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51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1" y="254000"/>
            <a:ext cx="11531600" cy="648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520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layer.slideplayer.com/75/12557146/slides/slid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13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195338"/>
            <a:ext cx="93853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>
                <a:latin typeface="Arial Black" panose="020B0A04020102020204" pitchFamily="34" charset="0"/>
              </a:rPr>
              <a:t>Meaning of Plant Classification</a:t>
            </a:r>
            <a:r>
              <a:rPr lang="en-US" sz="2800" u="sng" dirty="0" smtClean="0">
                <a:latin typeface="Arial Black" panose="020B0A04020102020204" pitchFamily="34" charset="0"/>
              </a:rPr>
              <a:t>:</a:t>
            </a:r>
          </a:p>
          <a:p>
            <a:endParaRPr lang="en-US" sz="2800" dirty="0">
              <a:latin typeface="Arial Black" panose="020B0A040201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Arial Black" panose="020B0A04020102020204" pitchFamily="34" charset="0"/>
              </a:rPr>
              <a:t>Plant Classification is the arrangement of plants into groups and categories for a clear understanding, proper study and effective organization. According to Radford (1986) “classification is the arrangement of groups of plants with particular circumscriptions by rank and position according to artificial criteria, </a:t>
            </a:r>
            <a:r>
              <a:rPr lang="en-US" sz="2400" dirty="0" err="1">
                <a:latin typeface="Arial Black" panose="020B0A04020102020204" pitchFamily="34" charset="0"/>
              </a:rPr>
              <a:t>phenetic</a:t>
            </a:r>
            <a:r>
              <a:rPr lang="en-US" sz="2400" dirty="0">
                <a:latin typeface="Arial Black" panose="020B0A04020102020204" pitchFamily="34" charset="0"/>
              </a:rPr>
              <a:t> similarities, or phylogenetic relationships”.</a:t>
            </a:r>
            <a:endParaRPr lang="en-IN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4879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4700" y="1107639"/>
            <a:ext cx="10134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Arial Black" panose="020B0A04020102020204" pitchFamily="34" charset="0"/>
              </a:rPr>
              <a:t>HOW ARE PLANTS CLASSIFIED</a:t>
            </a:r>
            <a:r>
              <a:rPr lang="en-US" sz="2800" dirty="0" smtClean="0">
                <a:latin typeface="Arial Black" panose="020B0A04020102020204" pitchFamily="34" charset="0"/>
              </a:rPr>
              <a:t>?</a:t>
            </a:r>
          </a:p>
          <a:p>
            <a:pPr algn="just"/>
            <a:endParaRPr lang="en-US" sz="2800" dirty="0">
              <a:latin typeface="Arial Black" panose="020B0A04020102020204" pitchFamily="34" charset="0"/>
            </a:endParaRPr>
          </a:p>
          <a:p>
            <a:pPr algn="just"/>
            <a:r>
              <a:rPr lang="en-US" sz="2800" dirty="0" smtClean="0">
                <a:latin typeface="Arial Black" panose="020B0A04020102020204" pitchFamily="34" charset="0"/>
              </a:rPr>
              <a:t>	Science </a:t>
            </a:r>
            <a:r>
              <a:rPr lang="en-US" sz="2800" dirty="0">
                <a:latin typeface="Arial Black" panose="020B0A04020102020204" pitchFamily="34" charset="0"/>
              </a:rPr>
              <a:t>classifies living things in an orderly system through </a:t>
            </a:r>
            <a:r>
              <a:rPr lang="en-US" sz="2800" dirty="0" smtClean="0">
                <a:latin typeface="Arial Black" panose="020B0A04020102020204" pitchFamily="34" charset="0"/>
              </a:rPr>
              <a:t>which they </a:t>
            </a:r>
            <a:r>
              <a:rPr lang="en-US" sz="2800" dirty="0">
                <a:latin typeface="Arial Black" panose="020B0A04020102020204" pitchFamily="34" charset="0"/>
              </a:rPr>
              <a:t>can be readily identified. Living things are grouped into categories of increasing size, based upon relationships within those categories. For example, all plants can be put in order from the </a:t>
            </a:r>
            <a:r>
              <a:rPr lang="en-US" sz="2800" dirty="0" smtClean="0">
                <a:latin typeface="Arial Black" panose="020B0A04020102020204" pitchFamily="34" charset="0"/>
              </a:rPr>
              <a:t>more primitive </a:t>
            </a:r>
            <a:r>
              <a:rPr lang="en-US" sz="2800" dirty="0">
                <a:latin typeface="Arial Black" panose="020B0A04020102020204" pitchFamily="34" charset="0"/>
              </a:rPr>
              <a:t>to the more advanced. Such a ranking would look like </a:t>
            </a:r>
            <a:r>
              <a:rPr lang="en-US" sz="2800" dirty="0" smtClean="0">
                <a:latin typeface="Arial Black" panose="020B0A04020102020204" pitchFamily="34" charset="0"/>
              </a:rPr>
              <a:t>this.</a:t>
            </a:r>
            <a:endParaRPr lang="en-U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406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300" y="279400"/>
            <a:ext cx="9474199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3236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. Classification&#10;Plants are arranged into groups of similar characteristics.&#10;The groups are considered as categories or 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4252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1" y="647700"/>
            <a:ext cx="9766300" cy="595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4124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7110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603" y="115537"/>
            <a:ext cx="9144793" cy="662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2186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603" y="112488"/>
            <a:ext cx="9144793" cy="663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2913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00" y="660400"/>
            <a:ext cx="9918700" cy="5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1608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00" y="393700"/>
            <a:ext cx="9702799" cy="595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176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layer.slideplayer.com/75/12557146/slides/slid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12192000" cy="687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53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453" y="850900"/>
            <a:ext cx="8094691" cy="484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0149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700" y="584200"/>
            <a:ext cx="9168326" cy="554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8166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743" y="1245978"/>
            <a:ext cx="9306257" cy="521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2269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905" y="546100"/>
            <a:ext cx="9715085" cy="527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6408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306" y="433179"/>
            <a:ext cx="7713994" cy="589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368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816" y="596900"/>
            <a:ext cx="10437155" cy="525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9864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991" y="162872"/>
            <a:ext cx="6798009" cy="652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6588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73730"/>
            <a:ext cx="8750300" cy="585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1779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11" y="482342"/>
            <a:ext cx="10574026" cy="574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3673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227644"/>
            <a:ext cx="8229600" cy="622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96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layer.slideplayer.com/75/12557146/slides/slid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58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75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574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layer.slideplayer.com/75/12557146/slides/slide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753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44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player.slideplayer.com/75/12557146/slides/slide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49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player.slideplayer.com/75/12557146/slides/slide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93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player.slideplayer.com/75/12557146/slides/slide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78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player.slideplayer.com/75/12557146/slides/slide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89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82</Words>
  <Application>Microsoft Office PowerPoint</Application>
  <PresentationFormat>Widescreen</PresentationFormat>
  <Paragraphs>10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Arial Black</vt:lpstr>
      <vt:lpstr>Calibri</vt:lpstr>
      <vt:lpstr>Calibri Light</vt:lpstr>
      <vt:lpstr>Office Theme</vt:lpstr>
      <vt:lpstr>Plant Identification &amp; Classification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Habibur Rahman</dc:creator>
  <cp:lastModifiedBy>Habibur Rahman</cp:lastModifiedBy>
  <cp:revision>17</cp:revision>
  <dcterms:created xsi:type="dcterms:W3CDTF">2021-05-15T11:36:08Z</dcterms:created>
  <dcterms:modified xsi:type="dcterms:W3CDTF">2021-05-20T07:49:03Z</dcterms:modified>
</cp:coreProperties>
</file>