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2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11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52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2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8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64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9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97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2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53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02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29CA-5CE1-4501-AE29-8BCCBC5BD23B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F2DB-BC56-4CB8-AFB1-BF79CE3383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60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707"/>
            <a:ext cx="9144000" cy="1936376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Black" panose="020B0A04020102020204" pitchFamily="34" charset="0"/>
              </a:rPr>
              <a:t>Plant Cell &amp; Tissue Culture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6729" y="5202238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IN" sz="2800" dirty="0" err="1" smtClean="0">
                <a:latin typeface="Arial Black" panose="020B0A04020102020204" pitchFamily="34" charset="0"/>
              </a:rPr>
              <a:t>Dr.</a:t>
            </a:r>
            <a:r>
              <a:rPr lang="en-IN" sz="2800" dirty="0" smtClean="0">
                <a:latin typeface="Arial Black" panose="020B0A04020102020204" pitchFamily="34" charset="0"/>
              </a:rPr>
              <a:t> Habibur Rahman</a:t>
            </a:r>
          </a:p>
          <a:p>
            <a:pPr>
              <a:spcBef>
                <a:spcPts val="0"/>
              </a:spcBef>
            </a:pPr>
            <a:r>
              <a:rPr lang="en-IN" sz="2800" dirty="0" smtClean="0">
                <a:latin typeface="Arial Black" panose="020B0A04020102020204" pitchFamily="34" charset="0"/>
              </a:rPr>
              <a:t>Associate Professor</a:t>
            </a:r>
          </a:p>
          <a:p>
            <a:pPr>
              <a:spcBef>
                <a:spcPts val="0"/>
              </a:spcBef>
            </a:pPr>
            <a:r>
              <a:rPr lang="en-IN" sz="2800" dirty="0" smtClean="0">
                <a:latin typeface="Arial Black" panose="020B0A04020102020204" pitchFamily="34" charset="0"/>
              </a:rPr>
              <a:t>J. N. College, Boko</a:t>
            </a:r>
            <a:endParaRPr lang="en-IN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0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47" y="365355"/>
            <a:ext cx="98970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ethods of sterilization:-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- cleanliness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Minimize the air current in the working area as much as possible.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Separate area for cleaning.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Laboratory, three types of sterilization is used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dry heat</a:t>
            </a:r>
          </a:p>
          <a:p>
            <a:r>
              <a:rPr lang="en-US" sz="2800" dirty="0" smtClean="0"/>
              <a:t>b) Wet heat </a:t>
            </a:r>
          </a:p>
          <a:p>
            <a:r>
              <a:rPr lang="en-US" sz="2800" dirty="0" smtClean="0"/>
              <a:t>c) Filter sterilization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2. Sterilization of tools:</a:t>
            </a:r>
            <a:r>
              <a:rPr lang="en-US" sz="2800" dirty="0" smtClean="0"/>
              <a:t> Disinfectants are used for the </a:t>
            </a:r>
            <a:r>
              <a:rPr lang="en-US" sz="2800" dirty="0" err="1" smtClean="0"/>
              <a:t>sterlization</a:t>
            </a:r>
            <a:r>
              <a:rPr lang="en-US" sz="2800" dirty="0" smtClean="0"/>
              <a:t> of tools. Some of them are:- 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Ag (ii) Chlorine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9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5" y="1002756"/>
            <a:ext cx="77365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Explants – Sterilization:</a:t>
            </a:r>
          </a:p>
          <a:p>
            <a:endParaRPr lang="en-I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suitable sized explant can be sterilized by any one of the following:-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1-4% saturated solution of calcium hypochlorite.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1% solution of bromine water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70% ethyl alcohol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0.1 - 0.2% mercuric chloride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7% of sodium hypochlorite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10% hydrogen peroxide solution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1% silver nitrate solution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5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3753"/>
            <a:ext cx="12192000" cy="7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 was the availability of these techniques that led to the application of tissue plant&#10;culture as follows ..&#10;Cell beha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5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2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416859"/>
            <a:ext cx="8901953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0"/>
            <a:ext cx="115779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" y="0"/>
            <a:ext cx="11040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282388"/>
            <a:ext cx="11362765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3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2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66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7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2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9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47918"/>
            <a:ext cx="11255187" cy="66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7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7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9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4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6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9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1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0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" y="0"/>
            <a:ext cx="1169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0"/>
            <a:ext cx="10502151" cy="16217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" y="1621776"/>
            <a:ext cx="1067696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5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8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3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0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1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4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3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6682" y="1824335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Transgenic plants are plants into which one or more genes from another species have been introduced into the genome, using genetic engineering processes. </a:t>
            </a:r>
            <a:endParaRPr lang="en-IN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8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" y="0"/>
            <a:ext cx="10851776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07577"/>
            <a:ext cx="11322424" cy="6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161365"/>
            <a:ext cx="11161058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88258"/>
            <a:ext cx="10757647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3" y="147879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Various tools and techniques used are:-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Autoclave -works on the principle of 	pressure cooker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Plant growth chamber.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Flow- works on the 	principle of HEPA.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Microscopy.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Colorimeter.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Centrifugation.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205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tools and techniques and various sterilization methods: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1989780"/>
            <a:ext cx="4222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Chromatograply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Paper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Thinlayer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Two dimensional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Thermometer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Hygrometer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232</Words>
  <Application>Microsoft Office PowerPoint</Application>
  <PresentationFormat>Widescreen</PresentationFormat>
  <Paragraphs>43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Office Theme</vt:lpstr>
      <vt:lpstr>Plant Cell &amp; Tissue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15</cp:revision>
  <dcterms:created xsi:type="dcterms:W3CDTF">2021-08-04T16:23:41Z</dcterms:created>
  <dcterms:modified xsi:type="dcterms:W3CDTF">2021-08-05T06:03:26Z</dcterms:modified>
</cp:coreProperties>
</file>