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61F392-8C59-44F2-BCEA-E2D58518B352}" v="9" dt="2023-05-14T19:47:22.3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Das" userId="083fe3b8ed8bf46f" providerId="LiveId" clId="{ED61F392-8C59-44F2-BCEA-E2D58518B352}"/>
    <pc:docChg chg="undo custSel addSld modSld sldOrd">
      <pc:chgData name="Monica Das" userId="083fe3b8ed8bf46f" providerId="LiveId" clId="{ED61F392-8C59-44F2-BCEA-E2D58518B352}" dt="2023-05-16T06:53:53.737" v="545" actId="12"/>
      <pc:docMkLst>
        <pc:docMk/>
      </pc:docMkLst>
      <pc:sldChg chg="addSp modSp mod">
        <pc:chgData name="Monica Das" userId="083fe3b8ed8bf46f" providerId="LiveId" clId="{ED61F392-8C59-44F2-BCEA-E2D58518B352}" dt="2023-05-14T19:21:52.971" v="111" actId="255"/>
        <pc:sldMkLst>
          <pc:docMk/>
          <pc:sldMk cId="1076404263" sldId="256"/>
        </pc:sldMkLst>
        <pc:spChg chg="add mod">
          <ac:chgData name="Monica Das" userId="083fe3b8ed8bf46f" providerId="LiveId" clId="{ED61F392-8C59-44F2-BCEA-E2D58518B352}" dt="2023-05-14T19:21:52.971" v="111" actId="255"/>
          <ac:spMkLst>
            <pc:docMk/>
            <pc:sldMk cId="1076404263" sldId="256"/>
            <ac:spMk id="2" creationId="{76BC61FF-F4D4-497E-CF70-18658D6920D7}"/>
          </ac:spMkLst>
        </pc:spChg>
        <pc:spChg chg="mod">
          <ac:chgData name="Monica Das" userId="083fe3b8ed8bf46f" providerId="LiveId" clId="{ED61F392-8C59-44F2-BCEA-E2D58518B352}" dt="2023-05-14T19:21:17.241" v="108" actId="20577"/>
          <ac:spMkLst>
            <pc:docMk/>
            <pc:sldMk cId="1076404263" sldId="256"/>
            <ac:spMk id="4" creationId="{B7F00665-3D81-015B-885F-2B9AB072000C}"/>
          </ac:spMkLst>
        </pc:spChg>
      </pc:sldChg>
      <pc:sldChg chg="addSp delSp modSp mod modClrScheme chgLayout">
        <pc:chgData name="Monica Das" userId="083fe3b8ed8bf46f" providerId="LiveId" clId="{ED61F392-8C59-44F2-BCEA-E2D58518B352}" dt="2023-05-14T19:23:22.272" v="135" actId="114"/>
        <pc:sldMkLst>
          <pc:docMk/>
          <pc:sldMk cId="72621031" sldId="257"/>
        </pc:sldMkLst>
        <pc:spChg chg="mod">
          <ac:chgData name="Monica Das" userId="083fe3b8ed8bf46f" providerId="LiveId" clId="{ED61F392-8C59-44F2-BCEA-E2D58518B352}" dt="2023-05-14T19:23:22.272" v="135" actId="114"/>
          <ac:spMkLst>
            <pc:docMk/>
            <pc:sldMk cId="72621031" sldId="257"/>
            <ac:spMk id="2" creationId="{7283F86D-7F6E-B5AB-D110-50AD7D9EE45F}"/>
          </ac:spMkLst>
        </pc:spChg>
        <pc:spChg chg="add del mod ord">
          <ac:chgData name="Monica Das" userId="083fe3b8ed8bf46f" providerId="LiveId" clId="{ED61F392-8C59-44F2-BCEA-E2D58518B352}" dt="2023-05-14T19:23:02.900" v="133" actId="700"/>
          <ac:spMkLst>
            <pc:docMk/>
            <pc:sldMk cId="72621031" sldId="257"/>
            <ac:spMk id="3" creationId="{73DDA976-B47B-EF9B-6E4F-39F79B4E3A55}"/>
          </ac:spMkLst>
        </pc:spChg>
        <pc:spChg chg="add del mod ord">
          <ac:chgData name="Monica Das" userId="083fe3b8ed8bf46f" providerId="LiveId" clId="{ED61F392-8C59-44F2-BCEA-E2D58518B352}" dt="2023-05-14T19:23:02.900" v="133" actId="700"/>
          <ac:spMkLst>
            <pc:docMk/>
            <pc:sldMk cId="72621031" sldId="257"/>
            <ac:spMk id="4" creationId="{74BC95B8-C42A-8436-670B-4D25CEC20801}"/>
          </ac:spMkLst>
        </pc:spChg>
      </pc:sldChg>
      <pc:sldChg chg="addSp delSp modSp mod modClrScheme chgLayout">
        <pc:chgData name="Monica Das" userId="083fe3b8ed8bf46f" providerId="LiveId" clId="{ED61F392-8C59-44F2-BCEA-E2D58518B352}" dt="2023-05-14T20:10:29.103" v="470" actId="20577"/>
        <pc:sldMkLst>
          <pc:docMk/>
          <pc:sldMk cId="1627116700" sldId="258"/>
        </pc:sldMkLst>
        <pc:spChg chg="add del mod ord">
          <ac:chgData name="Monica Das" userId="083fe3b8ed8bf46f" providerId="LiveId" clId="{ED61F392-8C59-44F2-BCEA-E2D58518B352}" dt="2023-05-14T19:23:02.900" v="133" actId="700"/>
          <ac:spMkLst>
            <pc:docMk/>
            <pc:sldMk cId="1627116700" sldId="258"/>
            <ac:spMk id="2" creationId="{656BD8E5-8207-09CC-F0CF-93723BFC7AE0}"/>
          </ac:spMkLst>
        </pc:spChg>
        <pc:spChg chg="mod">
          <ac:chgData name="Monica Das" userId="083fe3b8ed8bf46f" providerId="LiveId" clId="{ED61F392-8C59-44F2-BCEA-E2D58518B352}" dt="2023-05-14T20:10:29.103" v="470" actId="20577"/>
          <ac:spMkLst>
            <pc:docMk/>
            <pc:sldMk cId="1627116700" sldId="258"/>
            <ac:spMk id="3" creationId="{EFE9D40A-36A1-B34B-5999-42A869E2F1E9}"/>
          </ac:spMkLst>
        </pc:spChg>
        <pc:spChg chg="add del mod ord">
          <ac:chgData name="Monica Das" userId="083fe3b8ed8bf46f" providerId="LiveId" clId="{ED61F392-8C59-44F2-BCEA-E2D58518B352}" dt="2023-05-14T19:23:02.900" v="133" actId="700"/>
          <ac:spMkLst>
            <pc:docMk/>
            <pc:sldMk cId="1627116700" sldId="258"/>
            <ac:spMk id="4" creationId="{E1993D4B-D44D-4E45-DFB2-7B19414FEF03}"/>
          </ac:spMkLst>
        </pc:spChg>
      </pc:sldChg>
      <pc:sldChg chg="addSp delSp modSp mod modClrScheme chgLayout">
        <pc:chgData name="Monica Das" userId="083fe3b8ed8bf46f" providerId="LiveId" clId="{ED61F392-8C59-44F2-BCEA-E2D58518B352}" dt="2023-05-14T19:32:49.003" v="216" actId="1076"/>
        <pc:sldMkLst>
          <pc:docMk/>
          <pc:sldMk cId="3053962800" sldId="259"/>
        </pc:sldMkLst>
        <pc:spChg chg="mod">
          <ac:chgData name="Monica Das" userId="083fe3b8ed8bf46f" providerId="LiveId" clId="{ED61F392-8C59-44F2-BCEA-E2D58518B352}" dt="2023-05-14T19:30:21.532" v="206" actId="113"/>
          <ac:spMkLst>
            <pc:docMk/>
            <pc:sldMk cId="3053962800" sldId="259"/>
            <ac:spMk id="2" creationId="{9D98332F-83E1-E447-A315-D30966335FE2}"/>
          </ac:spMkLst>
        </pc:spChg>
        <pc:spChg chg="mod">
          <ac:chgData name="Monica Das" userId="083fe3b8ed8bf46f" providerId="LiveId" clId="{ED61F392-8C59-44F2-BCEA-E2D58518B352}" dt="2023-05-14T19:32:49.003" v="216" actId="1076"/>
          <ac:spMkLst>
            <pc:docMk/>
            <pc:sldMk cId="3053962800" sldId="259"/>
            <ac:spMk id="3" creationId="{F9A50DAE-6BA5-F0AF-2A82-3E7E8702E2AF}"/>
          </ac:spMkLst>
        </pc:spChg>
        <pc:spChg chg="add del mod ord">
          <ac:chgData name="Monica Das" userId="083fe3b8ed8bf46f" providerId="LiveId" clId="{ED61F392-8C59-44F2-BCEA-E2D58518B352}" dt="2023-05-14T19:23:02.900" v="133" actId="700"/>
          <ac:spMkLst>
            <pc:docMk/>
            <pc:sldMk cId="3053962800" sldId="259"/>
            <ac:spMk id="4" creationId="{BCEFEEFF-7437-D82D-92B0-50DDDA3C43B8}"/>
          </ac:spMkLst>
        </pc:spChg>
        <pc:spChg chg="add del mod ord">
          <ac:chgData name="Monica Das" userId="083fe3b8ed8bf46f" providerId="LiveId" clId="{ED61F392-8C59-44F2-BCEA-E2D58518B352}" dt="2023-05-14T19:23:02.900" v="133" actId="700"/>
          <ac:spMkLst>
            <pc:docMk/>
            <pc:sldMk cId="3053962800" sldId="259"/>
            <ac:spMk id="5" creationId="{32C3C152-A35B-57FD-A99D-B87AEBA2CCB9}"/>
          </ac:spMkLst>
        </pc:spChg>
      </pc:sldChg>
      <pc:sldChg chg="addSp delSp modSp mod modClrScheme chgLayout">
        <pc:chgData name="Monica Das" userId="083fe3b8ed8bf46f" providerId="LiveId" clId="{ED61F392-8C59-44F2-BCEA-E2D58518B352}" dt="2023-05-14T19:33:26.373" v="218" actId="1076"/>
        <pc:sldMkLst>
          <pc:docMk/>
          <pc:sldMk cId="2319513020" sldId="260"/>
        </pc:sldMkLst>
        <pc:spChg chg="mod">
          <ac:chgData name="Monica Das" userId="083fe3b8ed8bf46f" providerId="LiveId" clId="{ED61F392-8C59-44F2-BCEA-E2D58518B352}" dt="2023-05-14T19:33:26.373" v="218" actId="1076"/>
          <ac:spMkLst>
            <pc:docMk/>
            <pc:sldMk cId="2319513020" sldId="260"/>
            <ac:spMk id="2" creationId="{E603D53A-4A24-26BF-8DB3-E580D030FB4E}"/>
          </ac:spMkLst>
        </pc:spChg>
        <pc:spChg chg="mod">
          <ac:chgData name="Monica Das" userId="083fe3b8ed8bf46f" providerId="LiveId" clId="{ED61F392-8C59-44F2-BCEA-E2D58518B352}" dt="2023-05-14T19:32:42.960" v="215" actId="1076"/>
          <ac:spMkLst>
            <pc:docMk/>
            <pc:sldMk cId="2319513020" sldId="260"/>
            <ac:spMk id="3" creationId="{EF0810E5-7144-1024-8873-7A2AE6C47C28}"/>
          </ac:spMkLst>
        </pc:spChg>
        <pc:spChg chg="add del mod ord">
          <ac:chgData name="Monica Das" userId="083fe3b8ed8bf46f" providerId="LiveId" clId="{ED61F392-8C59-44F2-BCEA-E2D58518B352}" dt="2023-05-14T19:23:02.900" v="133" actId="700"/>
          <ac:spMkLst>
            <pc:docMk/>
            <pc:sldMk cId="2319513020" sldId="260"/>
            <ac:spMk id="4" creationId="{FB13A5A9-05F8-B37E-8E42-DB488489B357}"/>
          </ac:spMkLst>
        </pc:spChg>
        <pc:spChg chg="add del mod ord">
          <ac:chgData name="Monica Das" userId="083fe3b8ed8bf46f" providerId="LiveId" clId="{ED61F392-8C59-44F2-BCEA-E2D58518B352}" dt="2023-05-14T19:23:02.900" v="133" actId="700"/>
          <ac:spMkLst>
            <pc:docMk/>
            <pc:sldMk cId="2319513020" sldId="260"/>
            <ac:spMk id="5" creationId="{5820AFCB-651E-0430-484C-310C9EB99AE1}"/>
          </ac:spMkLst>
        </pc:spChg>
      </pc:sldChg>
      <pc:sldChg chg="addSp delSp modSp mod modClrScheme chgLayout">
        <pc:chgData name="Monica Das" userId="083fe3b8ed8bf46f" providerId="LiveId" clId="{ED61F392-8C59-44F2-BCEA-E2D58518B352}" dt="2023-05-14T19:36:54.260" v="232" actId="20577"/>
        <pc:sldMkLst>
          <pc:docMk/>
          <pc:sldMk cId="2880036227" sldId="261"/>
        </pc:sldMkLst>
        <pc:spChg chg="mod">
          <ac:chgData name="Monica Das" userId="083fe3b8ed8bf46f" providerId="LiveId" clId="{ED61F392-8C59-44F2-BCEA-E2D58518B352}" dt="2023-05-14T19:35:18.848" v="225" actId="1076"/>
          <ac:spMkLst>
            <pc:docMk/>
            <pc:sldMk cId="2880036227" sldId="261"/>
            <ac:spMk id="2" creationId="{59A1CB8F-DA81-91BF-0BC5-22E325F1D718}"/>
          </ac:spMkLst>
        </pc:spChg>
        <pc:spChg chg="mod">
          <ac:chgData name="Monica Das" userId="083fe3b8ed8bf46f" providerId="LiveId" clId="{ED61F392-8C59-44F2-BCEA-E2D58518B352}" dt="2023-05-14T19:36:54.260" v="232" actId="20577"/>
          <ac:spMkLst>
            <pc:docMk/>
            <pc:sldMk cId="2880036227" sldId="261"/>
            <ac:spMk id="3" creationId="{48991496-1A13-8CC9-76A9-DB6EE056B16C}"/>
          </ac:spMkLst>
        </pc:spChg>
        <pc:spChg chg="add del mod ord">
          <ac:chgData name="Monica Das" userId="083fe3b8ed8bf46f" providerId="LiveId" clId="{ED61F392-8C59-44F2-BCEA-E2D58518B352}" dt="2023-05-14T19:23:02.900" v="133" actId="700"/>
          <ac:spMkLst>
            <pc:docMk/>
            <pc:sldMk cId="2880036227" sldId="261"/>
            <ac:spMk id="4" creationId="{9BF54D59-5496-67D4-71C7-71023C2D6207}"/>
          </ac:spMkLst>
        </pc:spChg>
        <pc:spChg chg="add del mod ord">
          <ac:chgData name="Monica Das" userId="083fe3b8ed8bf46f" providerId="LiveId" clId="{ED61F392-8C59-44F2-BCEA-E2D58518B352}" dt="2023-05-14T19:23:02.900" v="133" actId="700"/>
          <ac:spMkLst>
            <pc:docMk/>
            <pc:sldMk cId="2880036227" sldId="261"/>
            <ac:spMk id="5" creationId="{8F6FEBFB-1074-7F4B-0B88-0F148BA8CB3B}"/>
          </ac:spMkLst>
        </pc:spChg>
      </pc:sldChg>
      <pc:sldChg chg="addSp delSp modSp mod ord modClrScheme chgLayout">
        <pc:chgData name="Monica Das" userId="083fe3b8ed8bf46f" providerId="LiveId" clId="{ED61F392-8C59-44F2-BCEA-E2D58518B352}" dt="2023-05-14T19:38:38.672" v="243" actId="207"/>
        <pc:sldMkLst>
          <pc:docMk/>
          <pc:sldMk cId="4048122276" sldId="262"/>
        </pc:sldMkLst>
        <pc:spChg chg="mod">
          <ac:chgData name="Monica Das" userId="083fe3b8ed8bf46f" providerId="LiveId" clId="{ED61F392-8C59-44F2-BCEA-E2D58518B352}" dt="2023-05-14T19:37:48.692" v="239" actId="14100"/>
          <ac:spMkLst>
            <pc:docMk/>
            <pc:sldMk cId="4048122276" sldId="262"/>
            <ac:spMk id="2" creationId="{DC6BEE61-33FD-ADAA-2DC0-E2B1BF328761}"/>
          </ac:spMkLst>
        </pc:spChg>
        <pc:spChg chg="mod">
          <ac:chgData name="Monica Das" userId="083fe3b8ed8bf46f" providerId="LiveId" clId="{ED61F392-8C59-44F2-BCEA-E2D58518B352}" dt="2023-05-14T19:38:38.672" v="243" actId="207"/>
          <ac:spMkLst>
            <pc:docMk/>
            <pc:sldMk cId="4048122276" sldId="262"/>
            <ac:spMk id="3" creationId="{8D9179D0-0E36-7FE1-BC3E-8BD59B0938F5}"/>
          </ac:spMkLst>
        </pc:spChg>
        <pc:spChg chg="add del mod ord">
          <ac:chgData name="Monica Das" userId="083fe3b8ed8bf46f" providerId="LiveId" clId="{ED61F392-8C59-44F2-BCEA-E2D58518B352}" dt="2023-05-14T19:23:02.900" v="133" actId="700"/>
          <ac:spMkLst>
            <pc:docMk/>
            <pc:sldMk cId="4048122276" sldId="262"/>
            <ac:spMk id="4" creationId="{AD1CB7C6-1ADE-C432-D88A-0B13640D3C9B}"/>
          </ac:spMkLst>
        </pc:spChg>
        <pc:spChg chg="add del mod ord">
          <ac:chgData name="Monica Das" userId="083fe3b8ed8bf46f" providerId="LiveId" clId="{ED61F392-8C59-44F2-BCEA-E2D58518B352}" dt="2023-05-14T19:23:02.900" v="133" actId="700"/>
          <ac:spMkLst>
            <pc:docMk/>
            <pc:sldMk cId="4048122276" sldId="262"/>
            <ac:spMk id="5" creationId="{201EF77E-9A02-B47C-F24D-CA4FD06993BA}"/>
          </ac:spMkLst>
        </pc:spChg>
      </pc:sldChg>
      <pc:sldChg chg="addSp delSp modSp mod modClrScheme chgLayout">
        <pc:chgData name="Monica Das" userId="083fe3b8ed8bf46f" providerId="LiveId" clId="{ED61F392-8C59-44F2-BCEA-E2D58518B352}" dt="2023-05-14T19:43:15.225" v="269" actId="20577"/>
        <pc:sldMkLst>
          <pc:docMk/>
          <pc:sldMk cId="527551496" sldId="263"/>
        </pc:sldMkLst>
        <pc:spChg chg="mod">
          <ac:chgData name="Monica Das" userId="083fe3b8ed8bf46f" providerId="LiveId" clId="{ED61F392-8C59-44F2-BCEA-E2D58518B352}" dt="2023-05-14T19:43:15.225" v="269" actId="20577"/>
          <ac:spMkLst>
            <pc:docMk/>
            <pc:sldMk cId="527551496" sldId="263"/>
            <ac:spMk id="2" creationId="{A415D8BC-D2DA-CC33-2CC5-E8B194A8608E}"/>
          </ac:spMkLst>
        </pc:spChg>
        <pc:spChg chg="mod">
          <ac:chgData name="Monica Das" userId="083fe3b8ed8bf46f" providerId="LiveId" clId="{ED61F392-8C59-44F2-BCEA-E2D58518B352}" dt="2023-05-14T19:40:00.858" v="255" actId="113"/>
          <ac:spMkLst>
            <pc:docMk/>
            <pc:sldMk cId="527551496" sldId="263"/>
            <ac:spMk id="3" creationId="{0619D23A-6224-4B16-92E7-9FB4926E8DB5}"/>
          </ac:spMkLst>
        </pc:spChg>
        <pc:spChg chg="mod">
          <ac:chgData name="Monica Das" userId="083fe3b8ed8bf46f" providerId="LiveId" clId="{ED61F392-8C59-44F2-BCEA-E2D58518B352}" dt="2023-05-14T19:40:19.371" v="256" actId="1076"/>
          <ac:spMkLst>
            <pc:docMk/>
            <pc:sldMk cId="527551496" sldId="263"/>
            <ac:spMk id="4" creationId="{E69921BD-E7F1-CBB9-A46B-9E3F648DA9A6}"/>
          </ac:spMkLst>
        </pc:spChg>
        <pc:spChg chg="add del mod ord">
          <ac:chgData name="Monica Das" userId="083fe3b8ed8bf46f" providerId="LiveId" clId="{ED61F392-8C59-44F2-BCEA-E2D58518B352}" dt="2023-05-14T19:23:02.900" v="133" actId="700"/>
          <ac:spMkLst>
            <pc:docMk/>
            <pc:sldMk cId="527551496" sldId="263"/>
            <ac:spMk id="5" creationId="{3EA36637-C6CA-C635-2208-4FB08F72807F}"/>
          </ac:spMkLst>
        </pc:spChg>
        <pc:spChg chg="add del mod ord">
          <ac:chgData name="Monica Das" userId="083fe3b8ed8bf46f" providerId="LiveId" clId="{ED61F392-8C59-44F2-BCEA-E2D58518B352}" dt="2023-05-14T19:23:02.900" v="133" actId="700"/>
          <ac:spMkLst>
            <pc:docMk/>
            <pc:sldMk cId="527551496" sldId="263"/>
            <ac:spMk id="6" creationId="{98EE4A74-35BD-C703-DA42-5DD6213EBD6D}"/>
          </ac:spMkLst>
        </pc:spChg>
      </pc:sldChg>
      <pc:sldChg chg="addSp delSp modSp mod modClrScheme chgLayout">
        <pc:chgData name="Monica Das" userId="083fe3b8ed8bf46f" providerId="LiveId" clId="{ED61F392-8C59-44F2-BCEA-E2D58518B352}" dt="2023-05-16T06:31:28.327" v="480" actId="20577"/>
        <pc:sldMkLst>
          <pc:docMk/>
          <pc:sldMk cId="3179932616" sldId="264"/>
        </pc:sldMkLst>
        <pc:spChg chg="add del mod ord">
          <ac:chgData name="Monica Das" userId="083fe3b8ed8bf46f" providerId="LiveId" clId="{ED61F392-8C59-44F2-BCEA-E2D58518B352}" dt="2023-05-14T19:23:02.900" v="133" actId="700"/>
          <ac:spMkLst>
            <pc:docMk/>
            <pc:sldMk cId="3179932616" sldId="264"/>
            <ac:spMk id="2" creationId="{5FC30541-AE21-1D6C-F3BF-4A49FE0D56E1}"/>
          </ac:spMkLst>
        </pc:spChg>
        <pc:spChg chg="mod">
          <ac:chgData name="Monica Das" userId="083fe3b8ed8bf46f" providerId="LiveId" clId="{ED61F392-8C59-44F2-BCEA-E2D58518B352}" dt="2023-05-14T19:43:21.551" v="271" actId="20577"/>
          <ac:spMkLst>
            <pc:docMk/>
            <pc:sldMk cId="3179932616" sldId="264"/>
            <ac:spMk id="3" creationId="{0F6352AB-984B-91B6-B5E8-B0ED7AFFB175}"/>
          </ac:spMkLst>
        </pc:spChg>
        <pc:spChg chg="add del mod ord">
          <ac:chgData name="Monica Das" userId="083fe3b8ed8bf46f" providerId="LiveId" clId="{ED61F392-8C59-44F2-BCEA-E2D58518B352}" dt="2023-05-14T19:23:02.900" v="133" actId="700"/>
          <ac:spMkLst>
            <pc:docMk/>
            <pc:sldMk cId="3179932616" sldId="264"/>
            <ac:spMk id="4" creationId="{C1A2F1CE-4E2B-D2D5-119B-13168F7D2131}"/>
          </ac:spMkLst>
        </pc:spChg>
        <pc:spChg chg="mod">
          <ac:chgData name="Monica Das" userId="083fe3b8ed8bf46f" providerId="LiveId" clId="{ED61F392-8C59-44F2-BCEA-E2D58518B352}" dt="2023-05-16T06:31:28.327" v="480" actId="20577"/>
          <ac:spMkLst>
            <pc:docMk/>
            <pc:sldMk cId="3179932616" sldId="264"/>
            <ac:spMk id="5" creationId="{1954EC11-8DAC-8C40-C5D2-55C98E80824C}"/>
          </ac:spMkLst>
        </pc:spChg>
      </pc:sldChg>
      <pc:sldChg chg="addSp delSp modSp mod modClrScheme chgLayout">
        <pc:chgData name="Monica Das" userId="083fe3b8ed8bf46f" providerId="LiveId" clId="{ED61F392-8C59-44F2-BCEA-E2D58518B352}" dt="2023-05-14T19:46:01.932" v="294" actId="123"/>
        <pc:sldMkLst>
          <pc:docMk/>
          <pc:sldMk cId="2848163886" sldId="265"/>
        </pc:sldMkLst>
        <pc:spChg chg="mod">
          <ac:chgData name="Monica Das" userId="083fe3b8ed8bf46f" providerId="LiveId" clId="{ED61F392-8C59-44F2-BCEA-E2D58518B352}" dt="2023-05-14T19:44:14.282" v="276" actId="113"/>
          <ac:spMkLst>
            <pc:docMk/>
            <pc:sldMk cId="2848163886" sldId="265"/>
            <ac:spMk id="2" creationId="{F788113A-BA4E-79AE-F0F5-706891EE93EF}"/>
          </ac:spMkLst>
        </pc:spChg>
        <pc:spChg chg="mod">
          <ac:chgData name="Monica Das" userId="083fe3b8ed8bf46f" providerId="LiveId" clId="{ED61F392-8C59-44F2-BCEA-E2D58518B352}" dt="2023-05-14T19:44:43.342" v="280" actId="14100"/>
          <ac:spMkLst>
            <pc:docMk/>
            <pc:sldMk cId="2848163886" sldId="265"/>
            <ac:spMk id="3" creationId="{5725C23D-E48C-4C6E-2B0B-07F3D6BB7C26}"/>
          </ac:spMkLst>
        </pc:spChg>
        <pc:spChg chg="add del mod ord">
          <ac:chgData name="Monica Das" userId="083fe3b8ed8bf46f" providerId="LiveId" clId="{ED61F392-8C59-44F2-BCEA-E2D58518B352}" dt="2023-05-14T19:23:02.900" v="133" actId="700"/>
          <ac:spMkLst>
            <pc:docMk/>
            <pc:sldMk cId="2848163886" sldId="265"/>
            <ac:spMk id="4" creationId="{93C40F6E-007A-CE43-81DE-ACFEF1BFE208}"/>
          </ac:spMkLst>
        </pc:spChg>
        <pc:spChg chg="mod">
          <ac:chgData name="Monica Das" userId="083fe3b8ed8bf46f" providerId="LiveId" clId="{ED61F392-8C59-44F2-BCEA-E2D58518B352}" dt="2023-05-14T19:46:01.932" v="294" actId="123"/>
          <ac:spMkLst>
            <pc:docMk/>
            <pc:sldMk cId="2848163886" sldId="265"/>
            <ac:spMk id="5" creationId="{3648FC69-331F-D789-CA80-4A8CD6DCA676}"/>
          </ac:spMkLst>
        </pc:spChg>
        <pc:spChg chg="mod">
          <ac:chgData name="Monica Das" userId="083fe3b8ed8bf46f" providerId="LiveId" clId="{ED61F392-8C59-44F2-BCEA-E2D58518B352}" dt="2023-05-14T19:45:47.648" v="293" actId="123"/>
          <ac:spMkLst>
            <pc:docMk/>
            <pc:sldMk cId="2848163886" sldId="265"/>
            <ac:spMk id="6" creationId="{FF4CA587-8713-EF06-D6CB-50AA3F01FEA9}"/>
          </ac:spMkLst>
        </pc:spChg>
        <pc:spChg chg="add del mod ord">
          <ac:chgData name="Monica Das" userId="083fe3b8ed8bf46f" providerId="LiveId" clId="{ED61F392-8C59-44F2-BCEA-E2D58518B352}" dt="2023-05-14T19:23:02.900" v="133" actId="700"/>
          <ac:spMkLst>
            <pc:docMk/>
            <pc:sldMk cId="2848163886" sldId="265"/>
            <ac:spMk id="7" creationId="{AA1E210F-F1A9-BC14-50B9-95836AA04ED6}"/>
          </ac:spMkLst>
        </pc:spChg>
      </pc:sldChg>
      <pc:sldChg chg="modSp mod chgLayout">
        <pc:chgData name="Monica Das" userId="083fe3b8ed8bf46f" providerId="LiveId" clId="{ED61F392-8C59-44F2-BCEA-E2D58518B352}" dt="2023-05-16T06:36:29.552" v="504" actId="20577"/>
        <pc:sldMkLst>
          <pc:docMk/>
          <pc:sldMk cId="958981871" sldId="266"/>
        </pc:sldMkLst>
        <pc:spChg chg="mod ord">
          <ac:chgData name="Monica Das" userId="083fe3b8ed8bf46f" providerId="LiveId" clId="{ED61F392-8C59-44F2-BCEA-E2D58518B352}" dt="2023-05-14T19:48:02.419" v="305" actId="1076"/>
          <ac:spMkLst>
            <pc:docMk/>
            <pc:sldMk cId="958981871" sldId="266"/>
            <ac:spMk id="3" creationId="{6891D8ED-32BA-335B-A1A2-BE64E5E03EC9}"/>
          </ac:spMkLst>
        </pc:spChg>
        <pc:spChg chg="mod ord">
          <ac:chgData name="Monica Das" userId="083fe3b8ed8bf46f" providerId="LiveId" clId="{ED61F392-8C59-44F2-BCEA-E2D58518B352}" dt="2023-05-16T06:36:29.552" v="504" actId="20577"/>
          <ac:spMkLst>
            <pc:docMk/>
            <pc:sldMk cId="958981871" sldId="266"/>
            <ac:spMk id="4" creationId="{145B7CCA-FC8B-A730-7493-DB8247B1F5B0}"/>
          </ac:spMkLst>
        </pc:spChg>
      </pc:sldChg>
      <pc:sldChg chg="modSp mod modClrScheme chgLayout">
        <pc:chgData name="Monica Das" userId="083fe3b8ed8bf46f" providerId="LiveId" clId="{ED61F392-8C59-44F2-BCEA-E2D58518B352}" dt="2023-05-14T19:51:37.984" v="384" actId="14100"/>
        <pc:sldMkLst>
          <pc:docMk/>
          <pc:sldMk cId="2069531175" sldId="267"/>
        </pc:sldMkLst>
        <pc:spChg chg="mod ord">
          <ac:chgData name="Monica Das" userId="083fe3b8ed8bf46f" providerId="LiveId" clId="{ED61F392-8C59-44F2-BCEA-E2D58518B352}" dt="2023-05-14T19:50:07.518" v="347" actId="122"/>
          <ac:spMkLst>
            <pc:docMk/>
            <pc:sldMk cId="2069531175" sldId="267"/>
            <ac:spMk id="2" creationId="{EA3C3B29-3259-03F3-5053-4CD648F1B566}"/>
          </ac:spMkLst>
        </pc:spChg>
        <pc:spChg chg="mod ord">
          <ac:chgData name="Monica Das" userId="083fe3b8ed8bf46f" providerId="LiveId" clId="{ED61F392-8C59-44F2-BCEA-E2D58518B352}" dt="2023-05-14T19:51:37.984" v="384" actId="14100"/>
          <ac:spMkLst>
            <pc:docMk/>
            <pc:sldMk cId="2069531175" sldId="267"/>
            <ac:spMk id="3" creationId="{D614CA86-7742-B85E-8674-C37A1272323D}"/>
          </ac:spMkLst>
        </pc:spChg>
      </pc:sldChg>
      <pc:sldChg chg="modSp mod modClrScheme chgLayout">
        <pc:chgData name="Monica Das" userId="083fe3b8ed8bf46f" providerId="LiveId" clId="{ED61F392-8C59-44F2-BCEA-E2D58518B352}" dt="2023-05-14T19:52:39.316" v="388" actId="123"/>
        <pc:sldMkLst>
          <pc:docMk/>
          <pc:sldMk cId="2252228258" sldId="268"/>
        </pc:sldMkLst>
        <pc:spChg chg="mod ord">
          <ac:chgData name="Monica Das" userId="083fe3b8ed8bf46f" providerId="LiveId" clId="{ED61F392-8C59-44F2-BCEA-E2D58518B352}" dt="2023-05-14T19:52:30.070" v="386" actId="122"/>
          <ac:spMkLst>
            <pc:docMk/>
            <pc:sldMk cId="2252228258" sldId="268"/>
            <ac:spMk id="2" creationId="{BB734D64-CE31-3D93-7EEB-84EE052B61C7}"/>
          </ac:spMkLst>
        </pc:spChg>
        <pc:spChg chg="mod ord">
          <ac:chgData name="Monica Das" userId="083fe3b8ed8bf46f" providerId="LiveId" clId="{ED61F392-8C59-44F2-BCEA-E2D58518B352}" dt="2023-05-14T19:52:39.316" v="388" actId="123"/>
          <ac:spMkLst>
            <pc:docMk/>
            <pc:sldMk cId="2252228258" sldId="268"/>
            <ac:spMk id="3" creationId="{221D4F0B-8EAC-4225-0909-07E25D1B9BFE}"/>
          </ac:spMkLst>
        </pc:spChg>
      </pc:sldChg>
      <pc:sldChg chg="modSp mod modClrScheme chgLayout">
        <pc:chgData name="Monica Das" userId="083fe3b8ed8bf46f" providerId="LiveId" clId="{ED61F392-8C59-44F2-BCEA-E2D58518B352}" dt="2023-05-14T19:53:32.747" v="393" actId="14100"/>
        <pc:sldMkLst>
          <pc:docMk/>
          <pc:sldMk cId="3303897926" sldId="269"/>
        </pc:sldMkLst>
        <pc:spChg chg="mod ord">
          <ac:chgData name="Monica Das" userId="083fe3b8ed8bf46f" providerId="LiveId" clId="{ED61F392-8C59-44F2-BCEA-E2D58518B352}" dt="2023-05-14T19:53:20.816" v="390" actId="122"/>
          <ac:spMkLst>
            <pc:docMk/>
            <pc:sldMk cId="3303897926" sldId="269"/>
            <ac:spMk id="2" creationId="{ECF15D35-4FB7-587A-7806-FACA8A4A818D}"/>
          </ac:spMkLst>
        </pc:spChg>
        <pc:spChg chg="mod ord">
          <ac:chgData name="Monica Das" userId="083fe3b8ed8bf46f" providerId="LiveId" clId="{ED61F392-8C59-44F2-BCEA-E2D58518B352}" dt="2023-05-14T19:53:32.747" v="393" actId="14100"/>
          <ac:spMkLst>
            <pc:docMk/>
            <pc:sldMk cId="3303897926" sldId="269"/>
            <ac:spMk id="3" creationId="{8B33B478-869C-88CE-2957-316D69EC03DB}"/>
          </ac:spMkLst>
        </pc:spChg>
      </pc:sldChg>
      <pc:sldChg chg="modSp mod modClrScheme chgLayout">
        <pc:chgData name="Monica Das" userId="083fe3b8ed8bf46f" providerId="LiveId" clId="{ED61F392-8C59-44F2-BCEA-E2D58518B352}" dt="2023-05-14T19:54:53.772" v="399" actId="123"/>
        <pc:sldMkLst>
          <pc:docMk/>
          <pc:sldMk cId="802422633" sldId="270"/>
        </pc:sldMkLst>
        <pc:spChg chg="mod ord">
          <ac:chgData name="Monica Das" userId="083fe3b8ed8bf46f" providerId="LiveId" clId="{ED61F392-8C59-44F2-BCEA-E2D58518B352}" dt="2023-05-14T19:54:27.615" v="395" actId="113"/>
          <ac:spMkLst>
            <pc:docMk/>
            <pc:sldMk cId="802422633" sldId="270"/>
            <ac:spMk id="2" creationId="{652397F5-8D83-A6B0-56FF-F658128E324E}"/>
          </ac:spMkLst>
        </pc:spChg>
        <pc:spChg chg="mod ord">
          <ac:chgData name="Monica Das" userId="083fe3b8ed8bf46f" providerId="LiveId" clId="{ED61F392-8C59-44F2-BCEA-E2D58518B352}" dt="2023-05-14T19:54:53.772" v="399" actId="123"/>
          <ac:spMkLst>
            <pc:docMk/>
            <pc:sldMk cId="802422633" sldId="270"/>
            <ac:spMk id="3" creationId="{4CC55249-0A4E-5740-DC56-9DACF5E1ADBE}"/>
          </ac:spMkLst>
        </pc:spChg>
      </pc:sldChg>
      <pc:sldChg chg="modSp mod modClrScheme chgLayout">
        <pc:chgData name="Monica Das" userId="083fe3b8ed8bf46f" providerId="LiveId" clId="{ED61F392-8C59-44F2-BCEA-E2D58518B352}" dt="2023-05-16T06:41:23.304" v="536" actId="20577"/>
        <pc:sldMkLst>
          <pc:docMk/>
          <pc:sldMk cId="3292607255" sldId="271"/>
        </pc:sldMkLst>
        <pc:spChg chg="mod ord">
          <ac:chgData name="Monica Das" userId="083fe3b8ed8bf46f" providerId="LiveId" clId="{ED61F392-8C59-44F2-BCEA-E2D58518B352}" dt="2023-05-14T19:58:13.961" v="401" actId="122"/>
          <ac:spMkLst>
            <pc:docMk/>
            <pc:sldMk cId="3292607255" sldId="271"/>
            <ac:spMk id="2" creationId="{E2E45C1C-E631-5A85-119D-4901ADB85907}"/>
          </ac:spMkLst>
        </pc:spChg>
        <pc:spChg chg="mod ord">
          <ac:chgData name="Monica Das" userId="083fe3b8ed8bf46f" providerId="LiveId" clId="{ED61F392-8C59-44F2-BCEA-E2D58518B352}" dt="2023-05-16T06:41:23.304" v="536" actId="20577"/>
          <ac:spMkLst>
            <pc:docMk/>
            <pc:sldMk cId="3292607255" sldId="271"/>
            <ac:spMk id="3" creationId="{55F3E1F5-6B2E-67E5-6907-86E91074BAA5}"/>
          </ac:spMkLst>
        </pc:spChg>
      </pc:sldChg>
      <pc:sldChg chg="modSp mod modClrScheme chgLayout">
        <pc:chgData name="Monica Das" userId="083fe3b8ed8bf46f" providerId="LiveId" clId="{ED61F392-8C59-44F2-BCEA-E2D58518B352}" dt="2023-05-16T06:41:58.176" v="537" actId="20577"/>
        <pc:sldMkLst>
          <pc:docMk/>
          <pc:sldMk cId="831515849" sldId="272"/>
        </pc:sldMkLst>
        <pc:spChg chg="mod ord">
          <ac:chgData name="Monica Das" userId="083fe3b8ed8bf46f" providerId="LiveId" clId="{ED61F392-8C59-44F2-BCEA-E2D58518B352}" dt="2023-05-16T06:41:58.176" v="537" actId="20577"/>
          <ac:spMkLst>
            <pc:docMk/>
            <pc:sldMk cId="831515849" sldId="272"/>
            <ac:spMk id="2" creationId="{959F5A3C-1D0D-03C3-BF81-CB6C11377A29}"/>
          </ac:spMkLst>
        </pc:spChg>
        <pc:spChg chg="mod ord">
          <ac:chgData name="Monica Das" userId="083fe3b8ed8bf46f" providerId="LiveId" clId="{ED61F392-8C59-44F2-BCEA-E2D58518B352}" dt="2023-05-14T20:01:11.497" v="435" actId="123"/>
          <ac:spMkLst>
            <pc:docMk/>
            <pc:sldMk cId="831515849" sldId="272"/>
            <ac:spMk id="3" creationId="{453F3D7B-B8A7-3D81-0D52-BC7564796C9C}"/>
          </ac:spMkLst>
        </pc:spChg>
      </pc:sldChg>
      <pc:sldChg chg="modSp mod modClrScheme chgLayout">
        <pc:chgData name="Monica Das" userId="083fe3b8ed8bf46f" providerId="LiveId" clId="{ED61F392-8C59-44F2-BCEA-E2D58518B352}" dt="2023-05-16T06:49:52.238" v="542" actId="12"/>
        <pc:sldMkLst>
          <pc:docMk/>
          <pc:sldMk cId="2081852197" sldId="273"/>
        </pc:sldMkLst>
        <pc:spChg chg="mod ord">
          <ac:chgData name="Monica Das" userId="083fe3b8ed8bf46f" providerId="LiveId" clId="{ED61F392-8C59-44F2-BCEA-E2D58518B352}" dt="2023-05-14T20:02:39.939" v="442" actId="1076"/>
          <ac:spMkLst>
            <pc:docMk/>
            <pc:sldMk cId="2081852197" sldId="273"/>
            <ac:spMk id="2" creationId="{B16E37FC-357B-DD1F-3228-3F267182AEC7}"/>
          </ac:spMkLst>
        </pc:spChg>
        <pc:spChg chg="mod ord">
          <ac:chgData name="Monica Das" userId="083fe3b8ed8bf46f" providerId="LiveId" clId="{ED61F392-8C59-44F2-BCEA-E2D58518B352}" dt="2023-05-16T06:49:52.238" v="542" actId="12"/>
          <ac:spMkLst>
            <pc:docMk/>
            <pc:sldMk cId="2081852197" sldId="273"/>
            <ac:spMk id="3" creationId="{81DC8856-32FF-4AF0-FBD9-EA5EDB1605DD}"/>
          </ac:spMkLst>
        </pc:spChg>
      </pc:sldChg>
      <pc:sldChg chg="modSp mod modClrScheme chgLayout">
        <pc:chgData name="Monica Das" userId="083fe3b8ed8bf46f" providerId="LiveId" clId="{ED61F392-8C59-44F2-BCEA-E2D58518B352}" dt="2023-05-16T06:51:11.008" v="544" actId="12"/>
        <pc:sldMkLst>
          <pc:docMk/>
          <pc:sldMk cId="935579131" sldId="274"/>
        </pc:sldMkLst>
        <pc:spChg chg="mod ord">
          <ac:chgData name="Monica Das" userId="083fe3b8ed8bf46f" providerId="LiveId" clId="{ED61F392-8C59-44F2-BCEA-E2D58518B352}" dt="2023-05-14T20:03:33.620" v="445" actId="122"/>
          <ac:spMkLst>
            <pc:docMk/>
            <pc:sldMk cId="935579131" sldId="274"/>
            <ac:spMk id="2" creationId="{C4496FAA-0A2D-8D5E-F72D-69CA577436FA}"/>
          </ac:spMkLst>
        </pc:spChg>
        <pc:spChg chg="mod ord">
          <ac:chgData name="Monica Das" userId="083fe3b8ed8bf46f" providerId="LiveId" clId="{ED61F392-8C59-44F2-BCEA-E2D58518B352}" dt="2023-05-16T06:51:11.008" v="544" actId="12"/>
          <ac:spMkLst>
            <pc:docMk/>
            <pc:sldMk cId="935579131" sldId="274"/>
            <ac:spMk id="3" creationId="{D3256142-99C7-A402-784F-8C3F5A85FDDA}"/>
          </ac:spMkLst>
        </pc:spChg>
      </pc:sldChg>
      <pc:sldChg chg="modSp mod ord modClrScheme chgLayout">
        <pc:chgData name="Monica Das" userId="083fe3b8ed8bf46f" providerId="LiveId" clId="{ED61F392-8C59-44F2-BCEA-E2D58518B352}" dt="2023-05-14T20:08:27.638" v="467"/>
        <pc:sldMkLst>
          <pc:docMk/>
          <pc:sldMk cId="1061967999" sldId="275"/>
        </pc:sldMkLst>
        <pc:spChg chg="mod ord">
          <ac:chgData name="Monica Das" userId="083fe3b8ed8bf46f" providerId="LiveId" clId="{ED61F392-8C59-44F2-BCEA-E2D58518B352}" dt="2023-05-14T20:07:29.823" v="458" actId="1076"/>
          <ac:spMkLst>
            <pc:docMk/>
            <pc:sldMk cId="1061967999" sldId="275"/>
            <ac:spMk id="2" creationId="{C365B5D5-A1B8-1EB3-5971-0DD5B341189C}"/>
          </ac:spMkLst>
        </pc:spChg>
        <pc:spChg chg="mod ord">
          <ac:chgData name="Monica Das" userId="083fe3b8ed8bf46f" providerId="LiveId" clId="{ED61F392-8C59-44F2-BCEA-E2D58518B352}" dt="2023-05-14T20:07:45.064" v="463" actId="20577"/>
          <ac:spMkLst>
            <pc:docMk/>
            <pc:sldMk cId="1061967999" sldId="275"/>
            <ac:spMk id="3" creationId="{A759583C-15EC-9232-40A3-2BD2ECB75A44}"/>
          </ac:spMkLst>
        </pc:spChg>
      </pc:sldChg>
      <pc:sldChg chg="modSp mod modClrScheme chgLayout">
        <pc:chgData name="Monica Das" userId="083fe3b8ed8bf46f" providerId="LiveId" clId="{ED61F392-8C59-44F2-BCEA-E2D58518B352}" dt="2023-05-16T06:53:53.737" v="545" actId="12"/>
        <pc:sldMkLst>
          <pc:docMk/>
          <pc:sldMk cId="1853800571" sldId="276"/>
        </pc:sldMkLst>
        <pc:spChg chg="mod ord">
          <ac:chgData name="Monica Das" userId="083fe3b8ed8bf46f" providerId="LiveId" clId="{ED61F392-8C59-44F2-BCEA-E2D58518B352}" dt="2023-05-14T20:08:23.730" v="465" actId="122"/>
          <ac:spMkLst>
            <pc:docMk/>
            <pc:sldMk cId="1853800571" sldId="276"/>
            <ac:spMk id="2" creationId="{E857F753-B545-A496-DE5C-251DAE986FE4}"/>
          </ac:spMkLst>
        </pc:spChg>
        <pc:spChg chg="mod ord">
          <ac:chgData name="Monica Das" userId="083fe3b8ed8bf46f" providerId="LiveId" clId="{ED61F392-8C59-44F2-BCEA-E2D58518B352}" dt="2023-05-16T06:53:53.737" v="545" actId="12"/>
          <ac:spMkLst>
            <pc:docMk/>
            <pc:sldMk cId="1853800571" sldId="276"/>
            <ac:spMk id="3" creationId="{F345946A-BF1E-9BD1-5806-35BA24EF9AC6}"/>
          </ac:spMkLst>
        </pc:spChg>
      </pc:sldChg>
      <pc:sldChg chg="addSp delSp modSp new mod modClrScheme chgLayout">
        <pc:chgData name="Monica Das" userId="083fe3b8ed8bf46f" providerId="LiveId" clId="{ED61F392-8C59-44F2-BCEA-E2D58518B352}" dt="2023-05-14T19:23:02.900" v="133" actId="700"/>
        <pc:sldMkLst>
          <pc:docMk/>
          <pc:sldMk cId="1844307710" sldId="277"/>
        </pc:sldMkLst>
        <pc:spChg chg="del">
          <ac:chgData name="Monica Das" userId="083fe3b8ed8bf46f" providerId="LiveId" clId="{ED61F392-8C59-44F2-BCEA-E2D58518B352}" dt="2023-05-14T19:18:19.541" v="1" actId="700"/>
          <ac:spMkLst>
            <pc:docMk/>
            <pc:sldMk cId="1844307710" sldId="277"/>
            <ac:spMk id="2" creationId="{F2E43057-C536-C894-CA41-BCF95E96AF88}"/>
          </ac:spMkLst>
        </pc:spChg>
        <pc:spChg chg="del">
          <ac:chgData name="Monica Das" userId="083fe3b8ed8bf46f" providerId="LiveId" clId="{ED61F392-8C59-44F2-BCEA-E2D58518B352}" dt="2023-05-14T19:18:19.541" v="1" actId="700"/>
          <ac:spMkLst>
            <pc:docMk/>
            <pc:sldMk cId="1844307710" sldId="277"/>
            <ac:spMk id="3" creationId="{E07053D0-F40C-1F15-6423-21E5120BB2E5}"/>
          </ac:spMkLst>
        </pc:spChg>
        <pc:spChg chg="add del mod ord">
          <ac:chgData name="Monica Das" userId="083fe3b8ed8bf46f" providerId="LiveId" clId="{ED61F392-8C59-44F2-BCEA-E2D58518B352}" dt="2023-05-14T19:23:02.900" v="133" actId="700"/>
          <ac:spMkLst>
            <pc:docMk/>
            <pc:sldMk cId="1844307710" sldId="277"/>
            <ac:spMk id="4" creationId="{7EE88710-928B-FBD6-B3E2-34A4DA80A906}"/>
          </ac:spMkLst>
        </pc:spChg>
        <pc:spChg chg="add del mod ord">
          <ac:chgData name="Monica Das" userId="083fe3b8ed8bf46f" providerId="LiveId" clId="{ED61F392-8C59-44F2-BCEA-E2D58518B352}" dt="2023-05-14T19:23:02.900" v="133" actId="700"/>
          <ac:spMkLst>
            <pc:docMk/>
            <pc:sldMk cId="1844307710" sldId="277"/>
            <ac:spMk id="5" creationId="{E9D46F83-8348-FC80-971F-C0A3410EDE8D}"/>
          </ac:spMkLst>
        </pc:spChg>
        <pc:picChg chg="add">
          <ac:chgData name="Monica Das" userId="083fe3b8ed8bf46f" providerId="LiveId" clId="{ED61F392-8C59-44F2-BCEA-E2D58518B352}" dt="2023-05-14T19:18:26.440" v="2"/>
          <ac:picMkLst>
            <pc:docMk/>
            <pc:sldMk cId="1844307710" sldId="277"/>
            <ac:picMk id="1026" creationId="{6B2B0F11-E7CC-6010-9201-3BA61E8438B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8FF638-F33F-45E7-96CF-20A57A5326FB}" type="datetimeFigureOut">
              <a:rPr lang="en-IN" smtClean="0"/>
              <a:t>16-05-2023</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1817199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8FF638-F33F-45E7-96CF-20A57A5326FB}" type="datetimeFigureOut">
              <a:rPr lang="en-IN" smtClean="0"/>
              <a:t>16-05-2023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100657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8FF638-F33F-45E7-96CF-20A57A5326FB}" type="datetimeFigureOut">
              <a:rPr lang="en-IN" smtClean="0"/>
              <a:t>16-05-2023</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FF6CEE-2D58-47F0-834B-0839F412F0E2}"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9696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E8FF638-F33F-45E7-96CF-20A57A5326FB}" type="datetimeFigureOut">
              <a:rPr lang="en-IN" smtClean="0"/>
              <a:t>16-05-2023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2577193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E8FF638-F33F-45E7-96CF-20A57A5326FB}" type="datetimeFigureOut">
              <a:rPr lang="en-IN" smtClean="0"/>
              <a:t>16-05-2023</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FF6CEE-2D58-47F0-834B-0839F412F0E2}"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5189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E8FF638-F33F-45E7-96CF-20A57A5326FB}" type="datetimeFigureOut">
              <a:rPr lang="en-IN" smtClean="0"/>
              <a:t>16-05-2023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3080841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8FF638-F33F-45E7-96CF-20A57A5326FB}" type="datetimeFigureOut">
              <a:rPr lang="en-IN" smtClean="0"/>
              <a:t>16-05-2023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3214555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8FF638-F33F-45E7-96CF-20A57A5326FB}" type="datetimeFigureOut">
              <a:rPr lang="en-IN" smtClean="0"/>
              <a:t>16-05-2023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35792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8FF638-F33F-45E7-96CF-20A57A5326FB}" type="datetimeFigureOut">
              <a:rPr lang="en-IN" smtClean="0"/>
              <a:t>16-05-2023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2812437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8FF638-F33F-45E7-96CF-20A57A5326FB}" type="datetimeFigureOut">
              <a:rPr lang="en-IN" smtClean="0"/>
              <a:t>16-05-2023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931344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8FF638-F33F-45E7-96CF-20A57A5326FB}" type="datetimeFigureOut">
              <a:rPr lang="en-IN" smtClean="0"/>
              <a:t>16-05-2023</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30066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8FF638-F33F-45E7-96CF-20A57A5326FB}" type="datetimeFigureOut">
              <a:rPr lang="en-IN" smtClean="0"/>
              <a:t>16-05-2023</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107162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8FF638-F33F-45E7-96CF-20A57A5326FB}" type="datetimeFigureOut">
              <a:rPr lang="en-IN" smtClean="0"/>
              <a:t>16-05-2023</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197527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FF638-F33F-45E7-96CF-20A57A5326FB}" type="datetimeFigureOut">
              <a:rPr lang="en-IN" smtClean="0"/>
              <a:t>16-05-2023</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3859998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8FF638-F33F-45E7-96CF-20A57A5326FB}" type="datetimeFigureOut">
              <a:rPr lang="en-IN" smtClean="0"/>
              <a:t>16-05-2023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222426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8FF638-F33F-45E7-96CF-20A57A5326FB}" type="datetimeFigureOut">
              <a:rPr lang="en-IN" smtClean="0"/>
              <a:t>16-05-2023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FF6CEE-2D58-47F0-834B-0839F412F0E2}" type="slidenum">
              <a:rPr lang="en-IN" smtClean="0"/>
              <a:t>‹#›</a:t>
            </a:fld>
            <a:endParaRPr lang="en-IN"/>
          </a:p>
        </p:txBody>
      </p:sp>
    </p:spTree>
    <p:extLst>
      <p:ext uri="{BB962C8B-B14F-4D97-AF65-F5344CB8AC3E}">
        <p14:creationId xmlns:p14="http://schemas.microsoft.com/office/powerpoint/2010/main" val="2436631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E8FF638-F33F-45E7-96CF-20A57A5326FB}" type="datetimeFigureOut">
              <a:rPr lang="en-IN" smtClean="0"/>
              <a:t>16-05-2023</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2FF6CEE-2D58-47F0-834B-0839F412F0E2}" type="slidenum">
              <a:rPr lang="en-IN" smtClean="0"/>
              <a:t>‹#›</a:t>
            </a:fld>
            <a:endParaRPr lang="en-IN"/>
          </a:p>
        </p:txBody>
      </p:sp>
    </p:spTree>
    <p:extLst>
      <p:ext uri="{BB962C8B-B14F-4D97-AF65-F5344CB8AC3E}">
        <p14:creationId xmlns:p14="http://schemas.microsoft.com/office/powerpoint/2010/main" val="159810742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F00665-3D81-015B-885F-2B9AB072000C}"/>
              </a:ext>
            </a:extLst>
          </p:cNvPr>
          <p:cNvSpPr txBox="1"/>
          <p:nvPr/>
        </p:nvSpPr>
        <p:spPr>
          <a:xfrm>
            <a:off x="1510553" y="896470"/>
            <a:ext cx="9170894" cy="2339102"/>
          </a:xfrm>
          <a:prstGeom prst="rect">
            <a:avLst/>
          </a:prstGeom>
          <a:noFill/>
        </p:spPr>
        <p:txBody>
          <a:bodyPr wrap="square" rtlCol="0">
            <a:spAutoFit/>
          </a:bodyPr>
          <a:lstStyle/>
          <a:p>
            <a:pPr algn="ctr"/>
            <a:r>
              <a:rPr lang="en-IN" sz="3200" dirty="0">
                <a:solidFill>
                  <a:srgbClr val="002060"/>
                </a:solidFill>
                <a:latin typeface="Algerian" panose="04020705040A02060702" pitchFamily="82" charset="0"/>
              </a:rPr>
              <a:t>NEP 2020: A brief outlook</a:t>
            </a:r>
          </a:p>
          <a:p>
            <a:pPr algn="ctr"/>
            <a:endParaRPr lang="en-IN" sz="3200" dirty="0">
              <a:solidFill>
                <a:srgbClr val="002060"/>
              </a:solidFill>
              <a:latin typeface="Algerian" panose="04020705040A02060702" pitchFamily="82" charset="0"/>
            </a:endParaRPr>
          </a:p>
          <a:p>
            <a:pPr algn="ctr"/>
            <a:r>
              <a:rPr lang="en-IN" sz="3200" dirty="0">
                <a:solidFill>
                  <a:srgbClr val="002060"/>
                </a:solidFill>
                <a:latin typeface="Algerian" panose="04020705040A02060702" pitchFamily="82" charset="0"/>
              </a:rPr>
              <a:t>UGC curriculum structure for </a:t>
            </a:r>
          </a:p>
          <a:p>
            <a:pPr algn="ctr"/>
            <a:r>
              <a:rPr lang="en-IN" sz="3200" dirty="0">
                <a:solidFill>
                  <a:srgbClr val="002060"/>
                </a:solidFill>
                <a:latin typeface="Algerian" panose="04020705040A02060702" pitchFamily="82" charset="0"/>
              </a:rPr>
              <a:t>4 year UG course</a:t>
            </a:r>
          </a:p>
          <a:p>
            <a:endParaRPr lang="en-IN" dirty="0"/>
          </a:p>
        </p:txBody>
      </p:sp>
      <p:sp>
        <p:nvSpPr>
          <p:cNvPr id="2" name="TextBox 1">
            <a:extLst>
              <a:ext uri="{FF2B5EF4-FFF2-40B4-BE49-F238E27FC236}">
                <a16:creationId xmlns:a16="http://schemas.microsoft.com/office/drawing/2014/main" id="{76BC61FF-F4D4-497E-CF70-18658D6920D7}"/>
              </a:ext>
            </a:extLst>
          </p:cNvPr>
          <p:cNvSpPr txBox="1"/>
          <p:nvPr/>
        </p:nvSpPr>
        <p:spPr>
          <a:xfrm>
            <a:off x="7211505" y="4119513"/>
            <a:ext cx="3827283" cy="1323439"/>
          </a:xfrm>
          <a:prstGeom prst="rect">
            <a:avLst/>
          </a:prstGeom>
          <a:noFill/>
        </p:spPr>
        <p:txBody>
          <a:bodyPr wrap="square" rtlCol="0">
            <a:spAutoFit/>
          </a:bodyPr>
          <a:lstStyle/>
          <a:p>
            <a:pPr algn="ctr"/>
            <a:r>
              <a:rPr lang="en-IN" sz="2000" dirty="0">
                <a:latin typeface="Arial" panose="020B0604020202020204" pitchFamily="34" charset="0"/>
                <a:cs typeface="Arial" panose="020B0604020202020204" pitchFamily="34" charset="0"/>
              </a:rPr>
              <a:t>Presented by: </a:t>
            </a:r>
          </a:p>
          <a:p>
            <a:pPr algn="ctr"/>
            <a:r>
              <a:rPr lang="en-IN" sz="2000" dirty="0">
                <a:latin typeface="Arial" panose="020B0604020202020204" pitchFamily="34" charset="0"/>
                <a:cs typeface="Arial" panose="020B0604020202020204" pitchFamily="34" charset="0"/>
              </a:rPr>
              <a:t>Monica Das</a:t>
            </a:r>
          </a:p>
          <a:p>
            <a:pPr algn="ctr"/>
            <a:r>
              <a:rPr lang="en-IN" sz="2000" dirty="0">
                <a:latin typeface="Arial" panose="020B0604020202020204" pitchFamily="34" charset="0"/>
                <a:cs typeface="Arial" panose="020B0604020202020204" pitchFamily="34" charset="0"/>
              </a:rPr>
              <a:t>Department of Education,</a:t>
            </a:r>
          </a:p>
          <a:p>
            <a:pPr algn="ctr"/>
            <a:r>
              <a:rPr lang="en-IN" sz="2000" dirty="0" err="1">
                <a:latin typeface="Arial" panose="020B0604020202020204" pitchFamily="34" charset="0"/>
                <a:cs typeface="Arial" panose="020B0604020202020204" pitchFamily="34" charset="0"/>
              </a:rPr>
              <a:t>J.N.College</a:t>
            </a:r>
            <a:r>
              <a:rPr lang="en-IN" sz="2000" dirty="0">
                <a:latin typeface="Arial" panose="020B0604020202020204" pitchFamily="34" charset="0"/>
                <a:cs typeface="Arial" panose="020B0604020202020204" pitchFamily="34" charset="0"/>
              </a:rPr>
              <a:t>, Boko</a:t>
            </a:r>
          </a:p>
        </p:txBody>
      </p:sp>
    </p:spTree>
    <p:extLst>
      <p:ext uri="{BB962C8B-B14F-4D97-AF65-F5344CB8AC3E}">
        <p14:creationId xmlns:p14="http://schemas.microsoft.com/office/powerpoint/2010/main" val="1076404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88113A-BA4E-79AE-F0F5-706891EE93EF}"/>
              </a:ext>
            </a:extLst>
          </p:cNvPr>
          <p:cNvSpPr txBox="1"/>
          <p:nvPr/>
        </p:nvSpPr>
        <p:spPr>
          <a:xfrm>
            <a:off x="2644386" y="440803"/>
            <a:ext cx="7831667" cy="461665"/>
          </a:xfrm>
          <a:prstGeom prst="rect">
            <a:avLst/>
          </a:prstGeom>
          <a:noFill/>
        </p:spPr>
        <p:txBody>
          <a:bodyPr wrap="square" rtlCol="0">
            <a:spAutoFit/>
          </a:bodyPr>
          <a:lstStyle/>
          <a:p>
            <a:pPr algn="ctr"/>
            <a:r>
              <a:rPr lang="en-IN" sz="2400" b="1" dirty="0"/>
              <a:t>Multiple entry and exit scheme (MEES)</a:t>
            </a:r>
          </a:p>
        </p:txBody>
      </p:sp>
      <p:sp>
        <p:nvSpPr>
          <p:cNvPr id="3" name="TextBox 2">
            <a:extLst>
              <a:ext uri="{FF2B5EF4-FFF2-40B4-BE49-F238E27FC236}">
                <a16:creationId xmlns:a16="http://schemas.microsoft.com/office/drawing/2014/main" id="{5725C23D-E48C-4C6E-2B0B-07F3D6BB7C26}"/>
              </a:ext>
            </a:extLst>
          </p:cNvPr>
          <p:cNvSpPr txBox="1"/>
          <p:nvPr/>
        </p:nvSpPr>
        <p:spPr>
          <a:xfrm>
            <a:off x="1701800" y="1294136"/>
            <a:ext cx="9849733" cy="1569660"/>
          </a:xfrm>
          <a:prstGeom prst="rect">
            <a:avLst/>
          </a:prstGeom>
          <a:noFill/>
        </p:spPr>
        <p:txBody>
          <a:bodyPr wrap="square" rtlCol="0">
            <a:spAutoFit/>
          </a:bodyPr>
          <a:lstStyle/>
          <a:p>
            <a:pPr algn="just"/>
            <a:r>
              <a:rPr lang="en-IN" sz="2400" b="1" dirty="0"/>
              <a:t>UG CERTIFICATE</a:t>
            </a:r>
          </a:p>
          <a:p>
            <a:pPr marL="285750" indent="-285750" algn="just">
              <a:buFont typeface="Arial" panose="020B0604020202020204" pitchFamily="34" charset="0"/>
              <a:buChar char="•"/>
            </a:pPr>
            <a:r>
              <a:rPr lang="en-IN" sz="2400" dirty="0"/>
              <a:t>UG Certificate will be provided after the completion of 1</a:t>
            </a:r>
            <a:r>
              <a:rPr lang="en-IN" sz="2400" baseline="30000" dirty="0"/>
              <a:t>st</a:t>
            </a:r>
            <a:r>
              <a:rPr lang="en-IN" sz="2400" dirty="0"/>
              <a:t> year.</a:t>
            </a:r>
          </a:p>
          <a:p>
            <a:pPr marL="285750" indent="-285750" algn="just">
              <a:buFont typeface="Arial" panose="020B0604020202020204" pitchFamily="34" charset="0"/>
              <a:buChar char="•"/>
            </a:pPr>
            <a:r>
              <a:rPr lang="en-IN" sz="2400" dirty="0"/>
              <a:t>A student need to complete at least 40 credits and 1 vocational course (4credit) during summer vacation of 1</a:t>
            </a:r>
            <a:r>
              <a:rPr lang="en-IN" sz="2400" baseline="30000" dirty="0"/>
              <a:t>st</a:t>
            </a:r>
            <a:r>
              <a:rPr lang="en-IN" sz="2400" dirty="0"/>
              <a:t> year.</a:t>
            </a:r>
          </a:p>
        </p:txBody>
      </p:sp>
      <p:sp>
        <p:nvSpPr>
          <p:cNvPr id="5" name="TextBox 4">
            <a:extLst>
              <a:ext uri="{FF2B5EF4-FFF2-40B4-BE49-F238E27FC236}">
                <a16:creationId xmlns:a16="http://schemas.microsoft.com/office/drawing/2014/main" id="{3648FC69-331F-D789-CA80-4A8CD6DCA676}"/>
              </a:ext>
            </a:extLst>
          </p:cNvPr>
          <p:cNvSpPr txBox="1"/>
          <p:nvPr/>
        </p:nvSpPr>
        <p:spPr>
          <a:xfrm>
            <a:off x="1701800" y="3125165"/>
            <a:ext cx="9841266" cy="2492990"/>
          </a:xfrm>
          <a:prstGeom prst="rect">
            <a:avLst/>
          </a:prstGeom>
          <a:noFill/>
        </p:spPr>
        <p:txBody>
          <a:bodyPr wrap="square" rtlCol="0">
            <a:spAutoFit/>
          </a:bodyPr>
          <a:lstStyle/>
          <a:p>
            <a:pPr algn="just"/>
            <a:r>
              <a:rPr lang="en-IN" sz="2400" b="1" dirty="0"/>
              <a:t>UG DIPLOMA</a:t>
            </a:r>
          </a:p>
          <a:p>
            <a:pPr marL="285750" indent="-285750" algn="just">
              <a:buFont typeface="Arial" panose="020B0604020202020204" pitchFamily="34" charset="0"/>
              <a:buChar char="•"/>
            </a:pPr>
            <a:r>
              <a:rPr lang="en-IN" sz="2400" dirty="0"/>
              <a:t>UG Diploma will be provided after completion of 2</a:t>
            </a:r>
            <a:r>
              <a:rPr lang="en-IN" sz="2400" baseline="30000" dirty="0"/>
              <a:t>nd</a:t>
            </a:r>
            <a:r>
              <a:rPr lang="en-IN" sz="2400" dirty="0"/>
              <a:t> year.</a:t>
            </a:r>
          </a:p>
          <a:p>
            <a:pPr marL="285750" indent="-285750" algn="just">
              <a:buFont typeface="Arial" panose="020B0604020202020204" pitchFamily="34" charset="0"/>
              <a:buChar char="•"/>
            </a:pPr>
            <a:r>
              <a:rPr lang="en-IN" sz="2400" dirty="0"/>
              <a:t>A student need to complete at least 80 credits and 1 vocational course (4credit) during summer vacation of 2</a:t>
            </a:r>
            <a:r>
              <a:rPr lang="en-IN" sz="2400" baseline="30000" dirty="0"/>
              <a:t>nd</a:t>
            </a:r>
            <a:r>
              <a:rPr lang="en-IN" sz="2400" dirty="0"/>
              <a:t> year.</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p:txBody>
      </p:sp>
      <p:sp>
        <p:nvSpPr>
          <p:cNvPr id="6" name="TextBox 5">
            <a:extLst>
              <a:ext uri="{FF2B5EF4-FFF2-40B4-BE49-F238E27FC236}">
                <a16:creationId xmlns:a16="http://schemas.microsoft.com/office/drawing/2014/main" id="{FF4CA587-8713-EF06-D6CB-50AA3F01FEA9}"/>
              </a:ext>
            </a:extLst>
          </p:cNvPr>
          <p:cNvSpPr txBox="1"/>
          <p:nvPr/>
        </p:nvSpPr>
        <p:spPr>
          <a:xfrm>
            <a:off x="1458410" y="5417859"/>
            <a:ext cx="10463514" cy="1200329"/>
          </a:xfrm>
          <a:prstGeom prst="rect">
            <a:avLst/>
          </a:prstGeom>
          <a:noFill/>
        </p:spPr>
        <p:txBody>
          <a:bodyPr wrap="square" rtlCol="0">
            <a:spAutoFit/>
          </a:bodyPr>
          <a:lstStyle/>
          <a:p>
            <a:pPr algn="just"/>
            <a:r>
              <a:rPr lang="en-IN" sz="2400" i="1" dirty="0"/>
              <a:t>**A student is allowed to re-enter within 3years of their respective certificate/diploma courses and must complete the whole UG Programme within the maximum limit of 7years.</a:t>
            </a:r>
          </a:p>
        </p:txBody>
      </p:sp>
    </p:spTree>
    <p:extLst>
      <p:ext uri="{BB962C8B-B14F-4D97-AF65-F5344CB8AC3E}">
        <p14:creationId xmlns:p14="http://schemas.microsoft.com/office/powerpoint/2010/main" val="2848163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91D8ED-32BA-335B-A1A2-BE64E5E03EC9}"/>
              </a:ext>
            </a:extLst>
          </p:cNvPr>
          <p:cNvSpPr>
            <a:spLocks noGrp="1"/>
          </p:cNvSpPr>
          <p:nvPr>
            <p:ph type="ctrTitle"/>
          </p:nvPr>
        </p:nvSpPr>
        <p:spPr>
          <a:xfrm>
            <a:off x="1524000" y="1026396"/>
            <a:ext cx="9144000" cy="573804"/>
          </a:xfrm>
        </p:spPr>
        <p:txBody>
          <a:bodyPr>
            <a:normAutofit/>
          </a:bodyPr>
          <a:lstStyle/>
          <a:p>
            <a:pPr algn="ctr"/>
            <a:r>
              <a:rPr lang="en-IN" sz="2400" b="1" dirty="0">
                <a:latin typeface="+mn-lt"/>
              </a:rPr>
              <a:t>3years Degree in Major Discipline</a:t>
            </a:r>
          </a:p>
        </p:txBody>
      </p:sp>
      <p:sp>
        <p:nvSpPr>
          <p:cNvPr id="4" name="Subtitle 3">
            <a:extLst>
              <a:ext uri="{FF2B5EF4-FFF2-40B4-BE49-F238E27FC236}">
                <a16:creationId xmlns:a16="http://schemas.microsoft.com/office/drawing/2014/main" id="{145B7CCA-FC8B-A730-7493-DB8247B1F5B0}"/>
              </a:ext>
            </a:extLst>
          </p:cNvPr>
          <p:cNvSpPr>
            <a:spLocks noGrp="1"/>
          </p:cNvSpPr>
          <p:nvPr>
            <p:ph type="subTitle" idx="1"/>
          </p:nvPr>
        </p:nvSpPr>
        <p:spPr>
          <a:xfrm>
            <a:off x="1524000" y="1863524"/>
            <a:ext cx="9633995" cy="4844005"/>
          </a:xfrm>
        </p:spPr>
        <p:txBody>
          <a:bodyPr>
            <a:noAutofit/>
          </a:bodyPr>
          <a:lstStyle/>
          <a:p>
            <a:pPr algn="l"/>
            <a:r>
              <a:rPr lang="en-IN" sz="2400" dirty="0"/>
              <a:t>Requirements:</a:t>
            </a:r>
          </a:p>
          <a:p>
            <a:pPr marL="457200" indent="-457200" algn="l">
              <a:buFont typeface="+mj-lt"/>
              <a:buAutoNum type="arabicPeriod"/>
            </a:pPr>
            <a:r>
              <a:rPr lang="en-IN" sz="2400" i="1" dirty="0">
                <a:solidFill>
                  <a:srgbClr val="0070C0"/>
                </a:solidFill>
              </a:rPr>
              <a:t>Complete 3years with a minimum of 120 credits.</a:t>
            </a:r>
          </a:p>
          <a:p>
            <a:pPr marL="457200" indent="-457200" algn="l">
              <a:buFont typeface="+mj-lt"/>
              <a:buAutoNum type="arabicPeriod"/>
            </a:pPr>
            <a:r>
              <a:rPr lang="en-IN" sz="2400" dirty="0"/>
              <a:t>Complete minimum credit requirement as follows </a:t>
            </a:r>
          </a:p>
          <a:p>
            <a:pPr algn="l"/>
            <a:r>
              <a:rPr lang="en-IN" sz="2400" dirty="0"/>
              <a:t>Major---------------------------------------------------60</a:t>
            </a:r>
          </a:p>
          <a:p>
            <a:pPr algn="l"/>
            <a:r>
              <a:rPr lang="en-IN" sz="2400" dirty="0"/>
              <a:t>Minor---------------------------------------------------24</a:t>
            </a:r>
          </a:p>
          <a:p>
            <a:pPr algn="l"/>
            <a:r>
              <a:rPr lang="en-IN" sz="2400" dirty="0"/>
              <a:t>Multidisciplinary ------------------------------------09</a:t>
            </a:r>
          </a:p>
          <a:p>
            <a:pPr algn="l"/>
            <a:r>
              <a:rPr lang="en-IN" sz="2400" dirty="0"/>
              <a:t>AEC (Ability Enhancement Course)---------08</a:t>
            </a:r>
          </a:p>
          <a:p>
            <a:pPr algn="l"/>
            <a:r>
              <a:rPr lang="en-IN" sz="2400" dirty="0"/>
              <a:t>SEC (Skill Enhancement Course)--------------09</a:t>
            </a:r>
          </a:p>
          <a:p>
            <a:pPr algn="l"/>
            <a:r>
              <a:rPr lang="en-IN" sz="2400" dirty="0"/>
              <a:t>VAC (Value Added Course)--------------------06 to 08</a:t>
            </a:r>
          </a:p>
          <a:p>
            <a:pPr algn="l"/>
            <a:r>
              <a:rPr lang="en-IN" sz="2400" dirty="0"/>
              <a:t>Summer Internship----------------------------------02 to 04</a:t>
            </a:r>
          </a:p>
        </p:txBody>
      </p:sp>
    </p:spTree>
    <p:extLst>
      <p:ext uri="{BB962C8B-B14F-4D97-AF65-F5344CB8AC3E}">
        <p14:creationId xmlns:p14="http://schemas.microsoft.com/office/powerpoint/2010/main" val="958981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C3B29-3259-03F3-5053-4CD648F1B566}"/>
              </a:ext>
            </a:extLst>
          </p:cNvPr>
          <p:cNvSpPr>
            <a:spLocks noGrp="1"/>
          </p:cNvSpPr>
          <p:nvPr>
            <p:ph type="title"/>
          </p:nvPr>
        </p:nvSpPr>
        <p:spPr>
          <a:xfrm>
            <a:off x="2592925" y="624110"/>
            <a:ext cx="8911687" cy="579657"/>
          </a:xfrm>
        </p:spPr>
        <p:txBody>
          <a:bodyPr>
            <a:normAutofit/>
          </a:bodyPr>
          <a:lstStyle/>
          <a:p>
            <a:pPr algn="ctr"/>
            <a:r>
              <a:rPr lang="en-IN" sz="2400" b="1" dirty="0">
                <a:latin typeface="+mn-lt"/>
              </a:rPr>
              <a:t>4years UG Degree (Honours with Research)</a:t>
            </a:r>
          </a:p>
        </p:txBody>
      </p:sp>
      <p:sp>
        <p:nvSpPr>
          <p:cNvPr id="3" name="Content Placeholder 2">
            <a:extLst>
              <a:ext uri="{FF2B5EF4-FFF2-40B4-BE49-F238E27FC236}">
                <a16:creationId xmlns:a16="http://schemas.microsoft.com/office/drawing/2014/main" id="{D614CA86-7742-B85E-8674-C37A1272323D}"/>
              </a:ext>
            </a:extLst>
          </p:cNvPr>
          <p:cNvSpPr>
            <a:spLocks noGrp="1"/>
          </p:cNvSpPr>
          <p:nvPr>
            <p:ph idx="1"/>
          </p:nvPr>
        </p:nvSpPr>
        <p:spPr>
          <a:xfrm>
            <a:off x="1458410" y="1203767"/>
            <a:ext cx="10359342" cy="5463251"/>
          </a:xfrm>
        </p:spPr>
        <p:txBody>
          <a:bodyPr>
            <a:normAutofit fontScale="55000" lnSpcReduction="20000"/>
          </a:bodyPr>
          <a:lstStyle/>
          <a:p>
            <a:pPr marL="0" indent="0" algn="just">
              <a:buNone/>
            </a:pPr>
            <a:r>
              <a:rPr lang="en-IN" sz="3800" dirty="0"/>
              <a:t>Criteria:</a:t>
            </a:r>
          </a:p>
          <a:p>
            <a:pPr algn="just"/>
            <a:r>
              <a:rPr lang="en-IN" sz="3800" dirty="0">
                <a:solidFill>
                  <a:srgbClr val="0070C0"/>
                </a:solidFill>
              </a:rPr>
              <a:t>A min. of 75% marks and above as aggregate must be secured after the completion of 6semesters to take honours with research.</a:t>
            </a:r>
          </a:p>
          <a:p>
            <a:pPr algn="just"/>
            <a:r>
              <a:rPr lang="en-IN" sz="3800" dirty="0"/>
              <a:t>A total of min. 160 credit is required to complete the prescribed degree.</a:t>
            </a:r>
          </a:p>
          <a:p>
            <a:pPr algn="just"/>
            <a:r>
              <a:rPr lang="en-IN" sz="3800" dirty="0"/>
              <a:t>The total credit distribution is as shown below:</a:t>
            </a:r>
          </a:p>
          <a:p>
            <a:pPr algn="just"/>
            <a:r>
              <a:rPr lang="en-IN" sz="3800" dirty="0"/>
              <a:t>Major----------------------------------------------------------------------------80</a:t>
            </a:r>
          </a:p>
          <a:p>
            <a:pPr algn="just"/>
            <a:r>
              <a:rPr lang="en-IN" sz="3800" dirty="0"/>
              <a:t>Minor----------------------------------------------------------------------------32</a:t>
            </a:r>
          </a:p>
          <a:p>
            <a:pPr algn="just"/>
            <a:r>
              <a:rPr lang="en-IN" sz="3800" dirty="0"/>
              <a:t>Multidisciplinary -------------------------------------------------------------09</a:t>
            </a:r>
          </a:p>
          <a:p>
            <a:pPr algn="just"/>
            <a:r>
              <a:rPr lang="en-IN" sz="3800" dirty="0"/>
              <a:t>AEC (Ability Enhancement Course)----------------------------------08</a:t>
            </a:r>
          </a:p>
          <a:p>
            <a:pPr algn="just"/>
            <a:r>
              <a:rPr lang="en-IN" sz="3800" dirty="0"/>
              <a:t>SEC (Skill Enhancement Course)--------------------------------------09</a:t>
            </a:r>
          </a:p>
          <a:p>
            <a:pPr algn="just"/>
            <a:r>
              <a:rPr lang="en-IN" sz="3800" dirty="0"/>
              <a:t>VAC (Value Added Course)-------------------------------------------06 to 08</a:t>
            </a:r>
          </a:p>
          <a:p>
            <a:pPr algn="just"/>
            <a:r>
              <a:rPr lang="en-IN" sz="3800" dirty="0"/>
              <a:t>Summer Internship---------------------------------------------------------02 to 04</a:t>
            </a:r>
          </a:p>
          <a:p>
            <a:pPr algn="just"/>
            <a:r>
              <a:rPr lang="en-IN" sz="3800" dirty="0"/>
              <a:t>Research project/ dissertation(major discipline)----------------12</a:t>
            </a:r>
          </a:p>
          <a:p>
            <a:pPr marL="0" indent="0">
              <a:buNone/>
            </a:pPr>
            <a:r>
              <a:rPr lang="en-IN" dirty="0"/>
              <a:t> </a:t>
            </a:r>
          </a:p>
          <a:p>
            <a:endParaRPr lang="en-IN" dirty="0"/>
          </a:p>
        </p:txBody>
      </p:sp>
    </p:spTree>
    <p:extLst>
      <p:ext uri="{BB962C8B-B14F-4D97-AF65-F5344CB8AC3E}">
        <p14:creationId xmlns:p14="http://schemas.microsoft.com/office/powerpoint/2010/main" val="206953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4D64-CE31-3D93-7EEB-84EE052B61C7}"/>
              </a:ext>
            </a:extLst>
          </p:cNvPr>
          <p:cNvSpPr>
            <a:spLocks noGrp="1"/>
          </p:cNvSpPr>
          <p:nvPr>
            <p:ph type="title"/>
          </p:nvPr>
        </p:nvSpPr>
        <p:spPr/>
        <p:txBody>
          <a:bodyPr>
            <a:normAutofit/>
          </a:bodyPr>
          <a:lstStyle/>
          <a:p>
            <a:pPr algn="ctr"/>
            <a:r>
              <a:rPr lang="en-IN" b="1" dirty="0"/>
              <a:t>UG Programme with Single major:</a:t>
            </a:r>
          </a:p>
        </p:txBody>
      </p:sp>
      <p:sp>
        <p:nvSpPr>
          <p:cNvPr id="3" name="Content Placeholder 2">
            <a:extLst>
              <a:ext uri="{FF2B5EF4-FFF2-40B4-BE49-F238E27FC236}">
                <a16:creationId xmlns:a16="http://schemas.microsoft.com/office/drawing/2014/main" id="{221D4F0B-8EAC-4225-0909-07E25D1B9BFE}"/>
              </a:ext>
            </a:extLst>
          </p:cNvPr>
          <p:cNvSpPr>
            <a:spLocks noGrp="1"/>
          </p:cNvSpPr>
          <p:nvPr>
            <p:ph idx="1"/>
          </p:nvPr>
        </p:nvSpPr>
        <p:spPr/>
        <p:txBody>
          <a:bodyPr>
            <a:normAutofit/>
          </a:bodyPr>
          <a:lstStyle/>
          <a:p>
            <a:pPr algn="just"/>
            <a:r>
              <a:rPr lang="en-IN" sz="2400" dirty="0"/>
              <a:t>Needs to secure a minimum of 50% credits from major discipline.</a:t>
            </a:r>
          </a:p>
          <a:p>
            <a:pPr algn="just"/>
            <a:r>
              <a:rPr lang="en-IN" sz="2400" dirty="0"/>
              <a:t>For 3year UG programme: 60 credits (in the major discipline) if total credits to be earned for the programme is 120.</a:t>
            </a:r>
          </a:p>
          <a:p>
            <a:pPr algn="just"/>
            <a:r>
              <a:rPr lang="en-IN" sz="2400" dirty="0"/>
              <a:t>For 4year UG programme: 80 credits (in the major discipline) if total credits to be earned for  the programme is 160.</a:t>
            </a:r>
          </a:p>
        </p:txBody>
      </p:sp>
    </p:spTree>
    <p:extLst>
      <p:ext uri="{BB962C8B-B14F-4D97-AF65-F5344CB8AC3E}">
        <p14:creationId xmlns:p14="http://schemas.microsoft.com/office/powerpoint/2010/main" val="2252228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15D35-4FB7-587A-7806-FACA8A4A818D}"/>
              </a:ext>
            </a:extLst>
          </p:cNvPr>
          <p:cNvSpPr>
            <a:spLocks noGrp="1"/>
          </p:cNvSpPr>
          <p:nvPr>
            <p:ph type="title"/>
          </p:nvPr>
        </p:nvSpPr>
        <p:spPr/>
        <p:txBody>
          <a:bodyPr>
            <a:normAutofit/>
          </a:bodyPr>
          <a:lstStyle/>
          <a:p>
            <a:pPr algn="ctr"/>
            <a:r>
              <a:rPr lang="en-IN" b="1" dirty="0"/>
              <a:t>UG Programme with Double major:</a:t>
            </a:r>
          </a:p>
        </p:txBody>
      </p:sp>
      <p:sp>
        <p:nvSpPr>
          <p:cNvPr id="3" name="Content Placeholder 2">
            <a:extLst>
              <a:ext uri="{FF2B5EF4-FFF2-40B4-BE49-F238E27FC236}">
                <a16:creationId xmlns:a16="http://schemas.microsoft.com/office/drawing/2014/main" id="{8B33B478-869C-88CE-2957-316D69EC03DB}"/>
              </a:ext>
            </a:extLst>
          </p:cNvPr>
          <p:cNvSpPr>
            <a:spLocks noGrp="1"/>
          </p:cNvSpPr>
          <p:nvPr>
            <p:ph idx="1"/>
          </p:nvPr>
        </p:nvSpPr>
        <p:spPr>
          <a:xfrm>
            <a:off x="2233914" y="2133600"/>
            <a:ext cx="9270698" cy="3777622"/>
          </a:xfrm>
        </p:spPr>
        <p:txBody>
          <a:bodyPr>
            <a:normAutofit fontScale="92500"/>
          </a:bodyPr>
          <a:lstStyle/>
          <a:p>
            <a:r>
              <a:rPr lang="en-IN" sz="2400" dirty="0"/>
              <a:t>Needs to secure a minimum of 40% credits from the second major discipline.</a:t>
            </a:r>
          </a:p>
          <a:p>
            <a:r>
              <a:rPr lang="en-IN" sz="2400" dirty="0"/>
              <a:t>For 3year UG programme: 48 credits (in the second discipline) if total credits to be earned for the programme is 120.</a:t>
            </a:r>
          </a:p>
          <a:p>
            <a:r>
              <a:rPr lang="en-IN" sz="2400" dirty="0"/>
              <a:t>For 4year UG programme: 64 credits (in the second discipline) if total credits to be earned for  the programme is 160.</a:t>
            </a:r>
          </a:p>
          <a:p>
            <a:endParaRPr lang="en-IN" sz="2400" dirty="0"/>
          </a:p>
          <a:p>
            <a:r>
              <a:rPr lang="en-IN" sz="2400" dirty="0"/>
              <a:t>Remark : Students will have to do additional credits for UG programme with double major.</a:t>
            </a:r>
          </a:p>
          <a:p>
            <a:endParaRPr lang="en-IN" dirty="0"/>
          </a:p>
        </p:txBody>
      </p:sp>
    </p:spTree>
    <p:extLst>
      <p:ext uri="{BB962C8B-B14F-4D97-AF65-F5344CB8AC3E}">
        <p14:creationId xmlns:p14="http://schemas.microsoft.com/office/powerpoint/2010/main" val="3303897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397F5-8D83-A6B0-56FF-F658128E324E}"/>
              </a:ext>
            </a:extLst>
          </p:cNvPr>
          <p:cNvSpPr>
            <a:spLocks noGrp="1"/>
          </p:cNvSpPr>
          <p:nvPr>
            <p:ph type="title"/>
          </p:nvPr>
        </p:nvSpPr>
        <p:spPr/>
        <p:txBody>
          <a:bodyPr/>
          <a:lstStyle/>
          <a:p>
            <a:pPr algn="ctr"/>
            <a:r>
              <a:rPr lang="en-IN" b="1" dirty="0"/>
              <a:t>Interdisciplinary UG Programmes</a:t>
            </a:r>
          </a:p>
        </p:txBody>
      </p:sp>
      <p:sp>
        <p:nvSpPr>
          <p:cNvPr id="3" name="Content Placeholder 2">
            <a:extLst>
              <a:ext uri="{FF2B5EF4-FFF2-40B4-BE49-F238E27FC236}">
                <a16:creationId xmlns:a16="http://schemas.microsoft.com/office/drawing/2014/main" id="{4CC55249-0A4E-5740-DC56-9DACF5E1ADBE}"/>
              </a:ext>
            </a:extLst>
          </p:cNvPr>
          <p:cNvSpPr>
            <a:spLocks noGrp="1"/>
          </p:cNvSpPr>
          <p:nvPr>
            <p:ph idx="1"/>
          </p:nvPr>
        </p:nvSpPr>
        <p:spPr>
          <a:xfrm>
            <a:off x="2430684" y="2133600"/>
            <a:ext cx="9073928" cy="3777622"/>
          </a:xfrm>
        </p:spPr>
        <p:txBody>
          <a:bodyPr>
            <a:normAutofit fontScale="92500"/>
          </a:bodyPr>
          <a:lstStyle/>
          <a:p>
            <a:pPr algn="just"/>
            <a:r>
              <a:rPr lang="en-IN" sz="2400" dirty="0"/>
              <a:t>Interdisciplinarity analyses, synthetizes and harmonizes link between disciplines into a coordinated and coherent whole.</a:t>
            </a:r>
          </a:p>
          <a:p>
            <a:pPr algn="just"/>
            <a:r>
              <a:rPr lang="en-IN" sz="2400" dirty="0"/>
              <a:t>Credit of core courses shall be distributed among the constituent disciplines.</a:t>
            </a:r>
          </a:p>
          <a:p>
            <a:pPr algn="just"/>
            <a:r>
              <a:rPr lang="en-IN" sz="2400" b="1" dirty="0"/>
              <a:t>Core courses</a:t>
            </a:r>
            <a:r>
              <a:rPr lang="en-IN" sz="2400" dirty="0"/>
              <a:t>: (distributed across) Economics, Statistics and Mathematics, etc.</a:t>
            </a:r>
          </a:p>
          <a:p>
            <a:pPr marL="0" indent="0" algn="just">
              <a:buNone/>
            </a:pPr>
            <a:r>
              <a:rPr lang="en-IN" sz="2400" dirty="0"/>
              <a:t>BSc in Econometrics (3years) or</a:t>
            </a:r>
          </a:p>
          <a:p>
            <a:pPr marL="0" indent="0" algn="just">
              <a:buNone/>
            </a:pPr>
            <a:r>
              <a:rPr lang="en-IN" sz="2400" dirty="0"/>
              <a:t>BSc (Honours) in Econometrics (4years) or</a:t>
            </a:r>
          </a:p>
          <a:p>
            <a:pPr marL="0" indent="0" algn="just">
              <a:buNone/>
            </a:pPr>
            <a:r>
              <a:rPr lang="en-IN" sz="2400" dirty="0"/>
              <a:t>BSc (Honours with Research) in Econometrics (4years).</a:t>
            </a:r>
          </a:p>
          <a:p>
            <a:endParaRPr lang="en-IN" dirty="0"/>
          </a:p>
        </p:txBody>
      </p:sp>
    </p:spTree>
    <p:extLst>
      <p:ext uri="{BB962C8B-B14F-4D97-AF65-F5344CB8AC3E}">
        <p14:creationId xmlns:p14="http://schemas.microsoft.com/office/powerpoint/2010/main" val="802422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45C1C-E631-5A85-119D-4901ADB85907}"/>
              </a:ext>
            </a:extLst>
          </p:cNvPr>
          <p:cNvSpPr>
            <a:spLocks noGrp="1"/>
          </p:cNvSpPr>
          <p:nvPr>
            <p:ph type="title"/>
          </p:nvPr>
        </p:nvSpPr>
        <p:spPr/>
        <p:txBody>
          <a:bodyPr>
            <a:normAutofit/>
          </a:bodyPr>
          <a:lstStyle/>
          <a:p>
            <a:pPr algn="ctr"/>
            <a:r>
              <a:rPr lang="en-IN" b="1" dirty="0"/>
              <a:t>Vocational education and training</a:t>
            </a:r>
          </a:p>
        </p:txBody>
      </p:sp>
      <p:sp>
        <p:nvSpPr>
          <p:cNvPr id="3" name="Content Placeholder 2">
            <a:extLst>
              <a:ext uri="{FF2B5EF4-FFF2-40B4-BE49-F238E27FC236}">
                <a16:creationId xmlns:a16="http://schemas.microsoft.com/office/drawing/2014/main" id="{55F3E1F5-6B2E-67E5-6907-86E91074BAA5}"/>
              </a:ext>
            </a:extLst>
          </p:cNvPr>
          <p:cNvSpPr>
            <a:spLocks noGrp="1"/>
          </p:cNvSpPr>
          <p:nvPr>
            <p:ph idx="1"/>
          </p:nvPr>
        </p:nvSpPr>
        <p:spPr>
          <a:xfrm>
            <a:off x="1597306" y="1493134"/>
            <a:ext cx="9977378" cy="5185458"/>
          </a:xfrm>
        </p:spPr>
        <p:txBody>
          <a:bodyPr>
            <a:noAutofit/>
          </a:bodyPr>
          <a:lstStyle/>
          <a:p>
            <a:pPr algn="just"/>
            <a:r>
              <a:rPr lang="en-IN" sz="2400" dirty="0"/>
              <a:t>Vocational Education and Training to be an integral part of the UG Programme to impart skills along with theory and practical.</a:t>
            </a:r>
          </a:p>
          <a:p>
            <a:pPr algn="just"/>
            <a:r>
              <a:rPr lang="en-IN" sz="2400" dirty="0"/>
              <a:t>These courses will be helpful to find a job for those students who exit before completing the programme.</a:t>
            </a:r>
          </a:p>
          <a:p>
            <a:pPr marL="0" indent="0" algn="just">
              <a:buNone/>
            </a:pPr>
            <a:r>
              <a:rPr lang="en-IN" sz="2400" dirty="0"/>
              <a:t>Courses can be taken up on:</a:t>
            </a:r>
          </a:p>
          <a:p>
            <a:pPr marL="0" indent="0" algn="just">
              <a:buNone/>
            </a:pPr>
            <a:r>
              <a:rPr lang="en-IN" sz="2400" dirty="0"/>
              <a:t>Software skills / Digital marketing / Digital media creation / Language expertise / Laboratory safety techniques / Web management</a:t>
            </a:r>
          </a:p>
        </p:txBody>
      </p:sp>
    </p:spTree>
    <p:extLst>
      <p:ext uri="{BB962C8B-B14F-4D97-AF65-F5344CB8AC3E}">
        <p14:creationId xmlns:p14="http://schemas.microsoft.com/office/powerpoint/2010/main" val="3292607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F5A3C-1D0D-03C3-BF81-CB6C11377A29}"/>
              </a:ext>
            </a:extLst>
          </p:cNvPr>
          <p:cNvSpPr>
            <a:spLocks noGrp="1"/>
          </p:cNvSpPr>
          <p:nvPr>
            <p:ph type="title"/>
          </p:nvPr>
        </p:nvSpPr>
        <p:spPr/>
        <p:txBody>
          <a:bodyPr/>
          <a:lstStyle/>
          <a:p>
            <a:pPr algn="ctr"/>
            <a:r>
              <a:rPr lang="en-IN" b="1" dirty="0"/>
              <a:t>Internship (2 to 4 credits)</a:t>
            </a:r>
          </a:p>
        </p:txBody>
      </p:sp>
      <p:sp>
        <p:nvSpPr>
          <p:cNvPr id="3" name="Content Placeholder 2">
            <a:extLst>
              <a:ext uri="{FF2B5EF4-FFF2-40B4-BE49-F238E27FC236}">
                <a16:creationId xmlns:a16="http://schemas.microsoft.com/office/drawing/2014/main" id="{453F3D7B-B8A7-3D81-0D52-BC7564796C9C}"/>
              </a:ext>
            </a:extLst>
          </p:cNvPr>
          <p:cNvSpPr>
            <a:spLocks noGrp="1"/>
          </p:cNvSpPr>
          <p:nvPr>
            <p:ph idx="1"/>
          </p:nvPr>
        </p:nvSpPr>
        <p:spPr>
          <a:xfrm>
            <a:off x="2465505" y="1689904"/>
            <a:ext cx="9166526" cy="4325490"/>
          </a:xfrm>
        </p:spPr>
        <p:txBody>
          <a:bodyPr>
            <a:noAutofit/>
          </a:bodyPr>
          <a:lstStyle/>
          <a:p>
            <a:pPr algn="just"/>
            <a:r>
              <a:rPr lang="en-IN" sz="2400" dirty="0"/>
              <a:t>Students should be provided with opportunities for internships with local industry, firms, businesses, artists, craft persons, etc.</a:t>
            </a:r>
          </a:p>
          <a:p>
            <a:pPr algn="just"/>
            <a:r>
              <a:rPr lang="en-IN" sz="2400" dirty="0"/>
              <a:t>Research internships may also be provided with faculty and researchers at their own or other HEIs.</a:t>
            </a:r>
          </a:p>
          <a:p>
            <a:pPr algn="just"/>
            <a:r>
              <a:rPr lang="en-IN" sz="2400" dirty="0"/>
              <a:t>Students maybe provided with opportunities for internships in health and allied areas, local governments, media organizations.</a:t>
            </a:r>
          </a:p>
          <a:p>
            <a:pPr algn="just"/>
            <a:r>
              <a:rPr lang="en-IN" sz="2400" dirty="0"/>
              <a:t>It should be ensured that students may actively engage with practical side of their learning and as a by product for further improvement of their employability.</a:t>
            </a:r>
          </a:p>
        </p:txBody>
      </p:sp>
    </p:spTree>
    <p:extLst>
      <p:ext uri="{BB962C8B-B14F-4D97-AF65-F5344CB8AC3E}">
        <p14:creationId xmlns:p14="http://schemas.microsoft.com/office/powerpoint/2010/main" val="831515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E37FC-357B-DD1F-3228-3F267182AEC7}"/>
              </a:ext>
            </a:extLst>
          </p:cNvPr>
          <p:cNvSpPr>
            <a:spLocks noGrp="1"/>
          </p:cNvSpPr>
          <p:nvPr>
            <p:ph type="title"/>
          </p:nvPr>
        </p:nvSpPr>
        <p:spPr>
          <a:xfrm>
            <a:off x="1805748" y="0"/>
            <a:ext cx="8911687" cy="1280890"/>
          </a:xfrm>
        </p:spPr>
        <p:txBody>
          <a:bodyPr>
            <a:normAutofit/>
          </a:bodyPr>
          <a:lstStyle/>
          <a:p>
            <a:pPr algn="ctr"/>
            <a:r>
              <a:rPr lang="en-IN" b="1" dirty="0"/>
              <a:t>Courses from other disciplines (Multidisciplinary) (9credits)</a:t>
            </a:r>
          </a:p>
        </p:txBody>
      </p:sp>
      <p:sp>
        <p:nvSpPr>
          <p:cNvPr id="3" name="Content Placeholder 2">
            <a:extLst>
              <a:ext uri="{FF2B5EF4-FFF2-40B4-BE49-F238E27FC236}">
                <a16:creationId xmlns:a16="http://schemas.microsoft.com/office/drawing/2014/main" id="{81DC8856-32FF-4AF0-FBD9-EA5EDB1605DD}"/>
              </a:ext>
            </a:extLst>
          </p:cNvPr>
          <p:cNvSpPr>
            <a:spLocks noGrp="1"/>
          </p:cNvSpPr>
          <p:nvPr>
            <p:ph idx="1"/>
          </p:nvPr>
        </p:nvSpPr>
        <p:spPr>
          <a:xfrm>
            <a:off x="1018572" y="1280890"/>
            <a:ext cx="10486040" cy="4630332"/>
          </a:xfrm>
        </p:spPr>
        <p:txBody>
          <a:bodyPr>
            <a:noAutofit/>
          </a:bodyPr>
          <a:lstStyle/>
          <a:p>
            <a:pPr algn="just"/>
            <a:r>
              <a:rPr lang="en-IN" sz="2400" dirty="0"/>
              <a:t>All UG students shall undergo 3 introductory level courses relating to any of the broad disciplines: </a:t>
            </a:r>
          </a:p>
          <a:p>
            <a:pPr marL="0" indent="0" algn="just">
              <a:buNone/>
            </a:pPr>
            <a:r>
              <a:rPr lang="en-IN" sz="2400" dirty="0"/>
              <a:t>A. Natural and Physical Sciences</a:t>
            </a:r>
          </a:p>
          <a:p>
            <a:pPr marL="0" indent="0" algn="just">
              <a:buNone/>
            </a:pPr>
            <a:r>
              <a:rPr lang="en-IN" sz="2400" dirty="0"/>
              <a:t>B. Mathematics, Statistics and Computer Applications</a:t>
            </a:r>
          </a:p>
          <a:p>
            <a:pPr marL="0" indent="0" algn="just">
              <a:buNone/>
            </a:pPr>
            <a:r>
              <a:rPr lang="en-IN" sz="2400" dirty="0"/>
              <a:t>C. Library, Information and Media Sciences</a:t>
            </a:r>
          </a:p>
          <a:p>
            <a:pPr marL="0" indent="0" algn="just">
              <a:buNone/>
            </a:pPr>
            <a:r>
              <a:rPr lang="en-IN" sz="2400" dirty="0"/>
              <a:t>D. Commerce and Management</a:t>
            </a:r>
          </a:p>
          <a:p>
            <a:pPr marL="0" indent="0" algn="just">
              <a:buNone/>
            </a:pPr>
            <a:r>
              <a:rPr lang="en-IN" sz="2400" dirty="0"/>
              <a:t>E. Humanities and Social Sciences.</a:t>
            </a:r>
          </a:p>
          <a:p>
            <a:pPr algn="just"/>
            <a:r>
              <a:rPr lang="en-IN" sz="2400" dirty="0"/>
              <a:t>Students are not allowed to repeat or choose courses already undergone at the higher secondary level (12</a:t>
            </a:r>
            <a:r>
              <a:rPr lang="en-IN" sz="2400" baseline="30000" dirty="0"/>
              <a:t>th</a:t>
            </a:r>
            <a:r>
              <a:rPr lang="en-IN" sz="2400" dirty="0"/>
              <a:t> class) in the proposed major and minor stream under this category.</a:t>
            </a:r>
          </a:p>
          <a:p>
            <a:pPr algn="just"/>
            <a:r>
              <a:rPr lang="en-IN" sz="2400" dirty="0"/>
              <a:t>These courses are intended to broaden the intellectual experience and form part of liberal and science education. </a:t>
            </a:r>
          </a:p>
        </p:txBody>
      </p:sp>
    </p:spTree>
    <p:extLst>
      <p:ext uri="{BB962C8B-B14F-4D97-AF65-F5344CB8AC3E}">
        <p14:creationId xmlns:p14="http://schemas.microsoft.com/office/powerpoint/2010/main" val="2081852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96FAA-0A2D-8D5E-F72D-69CA577436FA}"/>
              </a:ext>
            </a:extLst>
          </p:cNvPr>
          <p:cNvSpPr>
            <a:spLocks noGrp="1"/>
          </p:cNvSpPr>
          <p:nvPr>
            <p:ph type="title"/>
          </p:nvPr>
        </p:nvSpPr>
        <p:spPr/>
        <p:txBody>
          <a:bodyPr>
            <a:normAutofit/>
          </a:bodyPr>
          <a:lstStyle/>
          <a:p>
            <a:pPr algn="ctr"/>
            <a:r>
              <a:rPr lang="en-IN" b="1" dirty="0"/>
              <a:t>Ability Enhancement Courses (AEC)</a:t>
            </a:r>
          </a:p>
        </p:txBody>
      </p:sp>
      <p:sp>
        <p:nvSpPr>
          <p:cNvPr id="3" name="Content Placeholder 2">
            <a:extLst>
              <a:ext uri="{FF2B5EF4-FFF2-40B4-BE49-F238E27FC236}">
                <a16:creationId xmlns:a16="http://schemas.microsoft.com/office/drawing/2014/main" id="{D3256142-99C7-A402-784F-8C3F5A85FDDA}"/>
              </a:ext>
            </a:extLst>
          </p:cNvPr>
          <p:cNvSpPr>
            <a:spLocks noGrp="1"/>
          </p:cNvSpPr>
          <p:nvPr>
            <p:ph idx="1"/>
          </p:nvPr>
        </p:nvSpPr>
        <p:spPr/>
        <p:txBody>
          <a:bodyPr>
            <a:normAutofit/>
          </a:bodyPr>
          <a:lstStyle/>
          <a:p>
            <a:pPr algn="just"/>
            <a:r>
              <a:rPr lang="en-IN" sz="2400" dirty="0"/>
              <a:t>A total of 8 credits.</a:t>
            </a:r>
          </a:p>
          <a:p>
            <a:pPr algn="just">
              <a:buFont typeface="Wingdings" panose="05000000000000000000" pitchFamily="2" charset="2"/>
              <a:buChar char="v"/>
            </a:pPr>
            <a:r>
              <a:rPr lang="en-IN" sz="2400" dirty="0"/>
              <a:t>Modern Indian Language (MIL) : 4 credits</a:t>
            </a:r>
          </a:p>
          <a:p>
            <a:pPr algn="just">
              <a:buFont typeface="Wingdings" panose="05000000000000000000" pitchFamily="2" charset="2"/>
              <a:buChar char="v"/>
            </a:pPr>
            <a:r>
              <a:rPr lang="en-IN" sz="2400" dirty="0"/>
              <a:t>English Language : 4 credits</a:t>
            </a:r>
          </a:p>
        </p:txBody>
      </p:sp>
    </p:spTree>
    <p:extLst>
      <p:ext uri="{BB962C8B-B14F-4D97-AF65-F5344CB8AC3E}">
        <p14:creationId xmlns:p14="http://schemas.microsoft.com/office/powerpoint/2010/main" val="93557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83F86D-7F6E-B5AB-D110-50AD7D9EE45F}"/>
              </a:ext>
            </a:extLst>
          </p:cNvPr>
          <p:cNvSpPr txBox="1"/>
          <p:nvPr/>
        </p:nvSpPr>
        <p:spPr>
          <a:xfrm>
            <a:off x="932329" y="1317812"/>
            <a:ext cx="10067364" cy="3785652"/>
          </a:xfrm>
          <a:prstGeom prst="rect">
            <a:avLst/>
          </a:prstGeom>
          <a:noFill/>
        </p:spPr>
        <p:txBody>
          <a:bodyPr wrap="square" rtlCol="0">
            <a:spAutoFit/>
          </a:bodyPr>
          <a:lstStyle/>
          <a:p>
            <a:r>
              <a:rPr lang="en-US" sz="2400" dirty="0">
                <a:solidFill>
                  <a:srgbClr val="002060"/>
                </a:solidFill>
              </a:rPr>
              <a:t>                                    </a:t>
            </a:r>
            <a:r>
              <a:rPr lang="en-US" sz="2400" b="1" dirty="0">
                <a:solidFill>
                  <a:srgbClr val="002060"/>
                </a:solidFill>
              </a:rPr>
              <a:t> Elaborated Vision of NEP 2020 </a:t>
            </a:r>
          </a:p>
          <a:p>
            <a:endParaRPr lang="en-US" sz="2400" dirty="0">
              <a:solidFill>
                <a:srgbClr val="002060"/>
              </a:solidFill>
            </a:endParaRPr>
          </a:p>
          <a:p>
            <a:endParaRPr lang="en-US" sz="2400" dirty="0">
              <a:solidFill>
                <a:srgbClr val="002060"/>
              </a:solidFill>
            </a:endParaRPr>
          </a:p>
          <a:p>
            <a:pPr algn="just"/>
            <a:r>
              <a:rPr lang="en-US" sz="2400" i="1" dirty="0">
                <a:solidFill>
                  <a:srgbClr val="002060"/>
                </a:solidFill>
              </a:rPr>
              <a:t>“This National Education Policy aims at building a global best education rooted in Indian ethos and aligned with the principles of flexibility, multidisciplinary, understanding, critical and creative thinking, ethics, human and constitutional values, capacity building in teachers, good governance and autonomy, respect for diversity, equity and inclusivity and outstanding research- transforming India into a global knowledge superpower.”</a:t>
            </a:r>
            <a:endParaRPr lang="en-IN" sz="2400" i="1" dirty="0">
              <a:solidFill>
                <a:srgbClr val="002060"/>
              </a:solidFill>
            </a:endParaRPr>
          </a:p>
        </p:txBody>
      </p:sp>
    </p:spTree>
    <p:extLst>
      <p:ext uri="{BB962C8B-B14F-4D97-AF65-F5344CB8AC3E}">
        <p14:creationId xmlns:p14="http://schemas.microsoft.com/office/powerpoint/2010/main" val="72621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B5D5-A1B8-1EB3-5971-0DD5B341189C}"/>
              </a:ext>
            </a:extLst>
          </p:cNvPr>
          <p:cNvSpPr>
            <a:spLocks noGrp="1"/>
          </p:cNvSpPr>
          <p:nvPr>
            <p:ph type="title"/>
          </p:nvPr>
        </p:nvSpPr>
        <p:spPr>
          <a:xfrm>
            <a:off x="2442454" y="149548"/>
            <a:ext cx="8911687" cy="706979"/>
          </a:xfrm>
        </p:spPr>
        <p:txBody>
          <a:bodyPr/>
          <a:lstStyle/>
          <a:p>
            <a:pPr algn="ctr"/>
            <a:r>
              <a:rPr lang="en-IN" b="1" dirty="0"/>
              <a:t>Skill Enhancement Course</a:t>
            </a:r>
          </a:p>
        </p:txBody>
      </p:sp>
      <p:sp>
        <p:nvSpPr>
          <p:cNvPr id="3" name="Content Placeholder 2">
            <a:extLst>
              <a:ext uri="{FF2B5EF4-FFF2-40B4-BE49-F238E27FC236}">
                <a16:creationId xmlns:a16="http://schemas.microsoft.com/office/drawing/2014/main" id="{A759583C-15EC-9232-40A3-2BD2ECB75A44}"/>
              </a:ext>
            </a:extLst>
          </p:cNvPr>
          <p:cNvSpPr>
            <a:spLocks noGrp="1"/>
          </p:cNvSpPr>
          <p:nvPr>
            <p:ph idx="1"/>
          </p:nvPr>
        </p:nvSpPr>
        <p:spPr>
          <a:xfrm>
            <a:off x="1678330" y="856527"/>
            <a:ext cx="10093124" cy="4580133"/>
          </a:xfrm>
        </p:spPr>
        <p:txBody>
          <a:bodyPr>
            <a:noAutofit/>
          </a:bodyPr>
          <a:lstStyle/>
          <a:p>
            <a:pPr algn="just"/>
            <a:r>
              <a:rPr lang="en-IN" sz="2400" dirty="0"/>
              <a:t>Aimed at imparting practical skills, hands on training, soft skills, etc in order to enhance the employability of the students.</a:t>
            </a:r>
          </a:p>
          <a:p>
            <a:pPr algn="just"/>
            <a:r>
              <a:rPr lang="en-IN" sz="2400" dirty="0"/>
              <a:t>Courses that maybe offered (suggestive):</a:t>
            </a:r>
          </a:p>
          <a:p>
            <a:pPr algn="just"/>
            <a:r>
              <a:rPr lang="en-IN" sz="2400" dirty="0"/>
              <a:t>Business communication, creative writing, computer skills, cultural heritage management, graphics and animation, waste management, etc.</a:t>
            </a:r>
          </a:p>
          <a:p>
            <a:pPr algn="just"/>
            <a:r>
              <a:rPr lang="en-IN" sz="2400" dirty="0"/>
              <a:t>Remark: UGC model courses (Jeevan Kaushal) on Skill Development:</a:t>
            </a:r>
          </a:p>
          <a:p>
            <a:pPr algn="just"/>
            <a:r>
              <a:rPr lang="en-IN" sz="2400" dirty="0"/>
              <a:t>4 courses have been designed with 2credits each.</a:t>
            </a:r>
          </a:p>
          <a:p>
            <a:pPr marL="0" indent="0" algn="just">
              <a:buNone/>
            </a:pPr>
            <a:r>
              <a:rPr lang="en-IN" sz="2400" dirty="0"/>
              <a:t>1. Communication skill</a:t>
            </a:r>
          </a:p>
          <a:p>
            <a:pPr marL="0" indent="0" algn="just">
              <a:buNone/>
            </a:pPr>
            <a:r>
              <a:rPr lang="en-IN" sz="2400" dirty="0"/>
              <a:t>2. Professional skill</a:t>
            </a:r>
          </a:p>
          <a:p>
            <a:pPr marL="0" indent="0" algn="just">
              <a:buNone/>
            </a:pPr>
            <a:r>
              <a:rPr lang="en-IN" sz="2400" dirty="0"/>
              <a:t>3. Leadership and Management skill</a:t>
            </a:r>
          </a:p>
          <a:p>
            <a:pPr marL="0" indent="0" algn="just">
              <a:buNone/>
            </a:pPr>
            <a:r>
              <a:rPr lang="en-IN" sz="2400" dirty="0"/>
              <a:t>4. Universal Human Values.</a:t>
            </a:r>
          </a:p>
        </p:txBody>
      </p:sp>
    </p:spTree>
    <p:extLst>
      <p:ext uri="{BB962C8B-B14F-4D97-AF65-F5344CB8AC3E}">
        <p14:creationId xmlns:p14="http://schemas.microsoft.com/office/powerpoint/2010/main" val="1061967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7F753-B545-A496-DE5C-251DAE986FE4}"/>
              </a:ext>
            </a:extLst>
          </p:cNvPr>
          <p:cNvSpPr>
            <a:spLocks noGrp="1"/>
          </p:cNvSpPr>
          <p:nvPr>
            <p:ph type="title"/>
          </p:nvPr>
        </p:nvSpPr>
        <p:spPr/>
        <p:txBody>
          <a:bodyPr/>
          <a:lstStyle/>
          <a:p>
            <a:pPr algn="ctr"/>
            <a:r>
              <a:rPr lang="en-IN" b="1" dirty="0"/>
              <a:t>Value added courses (VAC)</a:t>
            </a:r>
          </a:p>
        </p:txBody>
      </p:sp>
      <p:sp>
        <p:nvSpPr>
          <p:cNvPr id="3" name="Content Placeholder 2">
            <a:extLst>
              <a:ext uri="{FF2B5EF4-FFF2-40B4-BE49-F238E27FC236}">
                <a16:creationId xmlns:a16="http://schemas.microsoft.com/office/drawing/2014/main" id="{F345946A-BF1E-9BD1-5806-35BA24EF9AC6}"/>
              </a:ext>
            </a:extLst>
          </p:cNvPr>
          <p:cNvSpPr>
            <a:spLocks noGrp="1"/>
          </p:cNvSpPr>
          <p:nvPr>
            <p:ph idx="1"/>
          </p:nvPr>
        </p:nvSpPr>
        <p:spPr/>
        <p:txBody>
          <a:bodyPr>
            <a:normAutofit/>
          </a:bodyPr>
          <a:lstStyle/>
          <a:p>
            <a:pPr algn="just"/>
            <a:r>
              <a:rPr lang="en-IN" sz="2400" dirty="0"/>
              <a:t>VAC are common to all UG students. (6 to 8 credits)</a:t>
            </a:r>
          </a:p>
          <a:p>
            <a:pPr algn="just">
              <a:buFont typeface="Wingdings" panose="05000000000000000000" pitchFamily="2" charset="2"/>
              <a:buChar char="v"/>
            </a:pPr>
            <a:r>
              <a:rPr lang="en-IN" sz="2400" dirty="0"/>
              <a:t>Understanding India.</a:t>
            </a:r>
          </a:p>
          <a:p>
            <a:pPr algn="just">
              <a:buFont typeface="Wingdings" panose="05000000000000000000" pitchFamily="2" charset="2"/>
              <a:buChar char="v"/>
            </a:pPr>
            <a:r>
              <a:rPr lang="en-IN" sz="2400" dirty="0"/>
              <a:t>Environmental Science.</a:t>
            </a:r>
          </a:p>
          <a:p>
            <a:pPr algn="just">
              <a:buFont typeface="Wingdings" panose="05000000000000000000" pitchFamily="2" charset="2"/>
              <a:buChar char="v"/>
            </a:pPr>
            <a:r>
              <a:rPr lang="en-IN" sz="2400" dirty="0"/>
              <a:t>Digital and Technological Solutions.</a:t>
            </a:r>
          </a:p>
          <a:p>
            <a:pPr algn="just">
              <a:buFont typeface="Wingdings" panose="05000000000000000000" pitchFamily="2" charset="2"/>
              <a:buChar char="v"/>
            </a:pPr>
            <a:r>
              <a:rPr lang="en-IN" sz="2400" dirty="0"/>
              <a:t>Health and Wellness, Yoga Education, Sports and Fitness.</a:t>
            </a:r>
          </a:p>
        </p:txBody>
      </p:sp>
    </p:spTree>
    <p:extLst>
      <p:ext uri="{BB962C8B-B14F-4D97-AF65-F5344CB8AC3E}">
        <p14:creationId xmlns:p14="http://schemas.microsoft.com/office/powerpoint/2010/main" val="1853800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 you Vectors &amp; Illustrations for Free Download | Freepik">
            <a:extLst>
              <a:ext uri="{FF2B5EF4-FFF2-40B4-BE49-F238E27FC236}">
                <a16:creationId xmlns:a16="http://schemas.microsoft.com/office/drawing/2014/main" id="{6B2B0F11-E7CC-6010-9201-3BA61E8438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13" y="0"/>
            <a:ext cx="1029017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30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E9D40A-36A1-B34B-5999-42A869E2F1E9}"/>
              </a:ext>
            </a:extLst>
          </p:cNvPr>
          <p:cNvSpPr txBox="1"/>
          <p:nvPr/>
        </p:nvSpPr>
        <p:spPr>
          <a:xfrm>
            <a:off x="835843" y="621773"/>
            <a:ext cx="10972799" cy="4893647"/>
          </a:xfrm>
          <a:prstGeom prst="rect">
            <a:avLst/>
          </a:prstGeom>
          <a:noFill/>
        </p:spPr>
        <p:txBody>
          <a:bodyPr wrap="square">
            <a:spAutoFit/>
          </a:bodyPr>
          <a:lstStyle/>
          <a:p>
            <a:pPr algn="ctr"/>
            <a:r>
              <a:rPr lang="en-US" sz="2400" b="1" dirty="0">
                <a:solidFill>
                  <a:srgbClr val="002060"/>
                </a:solidFill>
              </a:rPr>
              <a:t>Fundamental Principles Enshrined in The NEP 2020 </a:t>
            </a:r>
          </a:p>
          <a:p>
            <a:endParaRPr lang="en-US" sz="2400" dirty="0">
              <a:solidFill>
                <a:srgbClr val="002060"/>
              </a:solidFill>
            </a:endParaRPr>
          </a:p>
          <a:p>
            <a:endParaRPr lang="en-US" sz="2400" dirty="0">
              <a:solidFill>
                <a:srgbClr val="002060"/>
              </a:solidFill>
            </a:endParaRPr>
          </a:p>
          <a:p>
            <a:pPr algn="just"/>
            <a:r>
              <a:rPr lang="en-US" sz="2400" dirty="0">
                <a:solidFill>
                  <a:srgbClr val="002060"/>
                </a:solidFill>
              </a:rPr>
              <a:t>● Recognizing, identifying, and fostering the unique capabilities of each student and promote each student’s development in both academic and non-academic spheres.</a:t>
            </a:r>
          </a:p>
          <a:p>
            <a:pPr algn="just"/>
            <a:r>
              <a:rPr lang="en-US" sz="2400" dirty="0">
                <a:solidFill>
                  <a:srgbClr val="002060"/>
                </a:solidFill>
              </a:rPr>
              <a:t>● Multidisciplinary and skill based education with emphasis on conceptual understanding creativity and critical thinking , ethics and human &amp; Constitutional values.</a:t>
            </a:r>
          </a:p>
          <a:p>
            <a:pPr algn="just"/>
            <a:r>
              <a:rPr lang="en-US" sz="2400" dirty="0">
                <a:solidFill>
                  <a:srgbClr val="002060"/>
                </a:solidFill>
              </a:rPr>
              <a:t>● Extensive use of technology : to reach the unreached and adopting multiple platforms for teaching and learning </a:t>
            </a:r>
          </a:p>
          <a:p>
            <a:pPr algn="just"/>
            <a:r>
              <a:rPr lang="en-US" sz="2400" dirty="0">
                <a:solidFill>
                  <a:srgbClr val="002060"/>
                </a:solidFill>
              </a:rPr>
              <a:t>● Respect for diversity and local context : by bringing in language, local art and craft as compulsory elements of learning.</a:t>
            </a:r>
            <a:endParaRPr lang="en-IN" sz="2400" dirty="0">
              <a:solidFill>
                <a:srgbClr val="002060"/>
              </a:solidFill>
            </a:endParaRPr>
          </a:p>
        </p:txBody>
      </p:sp>
    </p:spTree>
    <p:extLst>
      <p:ext uri="{BB962C8B-B14F-4D97-AF65-F5344CB8AC3E}">
        <p14:creationId xmlns:p14="http://schemas.microsoft.com/office/powerpoint/2010/main" val="162711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98332F-83E1-E447-A315-D30966335FE2}"/>
              </a:ext>
            </a:extLst>
          </p:cNvPr>
          <p:cNvSpPr txBox="1"/>
          <p:nvPr/>
        </p:nvSpPr>
        <p:spPr>
          <a:xfrm>
            <a:off x="770965" y="484094"/>
            <a:ext cx="10721788" cy="461665"/>
          </a:xfrm>
          <a:prstGeom prst="rect">
            <a:avLst/>
          </a:prstGeom>
          <a:noFill/>
        </p:spPr>
        <p:txBody>
          <a:bodyPr wrap="square" rtlCol="0">
            <a:spAutoFit/>
          </a:bodyPr>
          <a:lstStyle/>
          <a:p>
            <a:pPr algn="ctr"/>
            <a:r>
              <a:rPr lang="en-IN" sz="2400" b="1" dirty="0"/>
              <a:t>Changes in CBCS as envisaged in NEP 2020</a:t>
            </a:r>
          </a:p>
        </p:txBody>
      </p:sp>
      <p:sp>
        <p:nvSpPr>
          <p:cNvPr id="3" name="TextBox 2">
            <a:extLst>
              <a:ext uri="{FF2B5EF4-FFF2-40B4-BE49-F238E27FC236}">
                <a16:creationId xmlns:a16="http://schemas.microsoft.com/office/drawing/2014/main" id="{F9A50DAE-6BA5-F0AF-2A82-3E7E8702E2AF}"/>
              </a:ext>
            </a:extLst>
          </p:cNvPr>
          <p:cNvSpPr txBox="1"/>
          <p:nvPr/>
        </p:nvSpPr>
        <p:spPr>
          <a:xfrm>
            <a:off x="2113429" y="1622612"/>
            <a:ext cx="8767483" cy="3785652"/>
          </a:xfrm>
          <a:prstGeom prst="rect">
            <a:avLst/>
          </a:prstGeom>
          <a:noFill/>
        </p:spPr>
        <p:txBody>
          <a:bodyPr wrap="square" rtlCol="0">
            <a:spAutoFit/>
          </a:bodyPr>
          <a:lstStyle/>
          <a:p>
            <a:pPr marL="285750" indent="-285750" algn="just">
              <a:buFont typeface="Arial" panose="020B0604020202020204" pitchFamily="34" charset="0"/>
              <a:buChar char="•"/>
            </a:pPr>
            <a:r>
              <a:rPr lang="en-IN" sz="2400" dirty="0"/>
              <a:t>More flexibility and innovativeness has been infused in NEP.</a:t>
            </a:r>
          </a:p>
          <a:p>
            <a:pPr marL="285750" indent="-285750" algn="just">
              <a:buFont typeface="Arial" panose="020B0604020202020204" pitchFamily="34" charset="0"/>
              <a:buChar char="•"/>
            </a:pPr>
            <a:r>
              <a:rPr lang="en-IN" sz="2400" dirty="0"/>
              <a:t>Introduction of multidisciplinary and holistic development of students.</a:t>
            </a:r>
          </a:p>
          <a:p>
            <a:pPr marL="285750" indent="-285750" algn="just">
              <a:buFont typeface="Arial" panose="020B0604020202020204" pitchFamily="34" charset="0"/>
              <a:buChar char="•"/>
            </a:pPr>
            <a:r>
              <a:rPr lang="en-IN" sz="2400" dirty="0"/>
              <a:t>No rigid boundary between streams, curricular and extra curricular, vocational and academic.</a:t>
            </a:r>
          </a:p>
          <a:p>
            <a:pPr marL="285750" indent="-285750" algn="just">
              <a:buFont typeface="Arial" panose="020B0604020202020204" pitchFamily="34" charset="0"/>
              <a:buChar char="•"/>
            </a:pPr>
            <a:r>
              <a:rPr lang="en-IN" sz="2400" dirty="0"/>
              <a:t>Emphasis on ethics, human and constitutional values through curriculum.</a:t>
            </a:r>
          </a:p>
          <a:p>
            <a:pPr marL="285750" indent="-285750" algn="just">
              <a:buFont typeface="Arial" panose="020B0604020202020204" pitchFamily="34" charset="0"/>
              <a:buChar char="•"/>
            </a:pPr>
            <a:r>
              <a:rPr lang="en-IN" sz="2400" dirty="0"/>
              <a:t>Life skill education and ICT in education to be a part of all curriculum.</a:t>
            </a:r>
          </a:p>
        </p:txBody>
      </p:sp>
    </p:spTree>
    <p:extLst>
      <p:ext uri="{BB962C8B-B14F-4D97-AF65-F5344CB8AC3E}">
        <p14:creationId xmlns:p14="http://schemas.microsoft.com/office/powerpoint/2010/main" val="305396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03D53A-4A24-26BF-8DB3-E580D030FB4E}"/>
              </a:ext>
            </a:extLst>
          </p:cNvPr>
          <p:cNvSpPr txBox="1"/>
          <p:nvPr/>
        </p:nvSpPr>
        <p:spPr>
          <a:xfrm>
            <a:off x="2161055" y="750951"/>
            <a:ext cx="8113058" cy="738664"/>
          </a:xfrm>
          <a:prstGeom prst="rect">
            <a:avLst/>
          </a:prstGeom>
          <a:noFill/>
        </p:spPr>
        <p:txBody>
          <a:bodyPr wrap="square" rtlCol="0">
            <a:spAutoFit/>
          </a:bodyPr>
          <a:lstStyle/>
          <a:p>
            <a:pPr algn="ctr"/>
            <a:r>
              <a:rPr lang="en-IN" sz="2400" b="1" dirty="0"/>
              <a:t>Main features of new UG curriculum framework</a:t>
            </a:r>
          </a:p>
          <a:p>
            <a:endParaRPr lang="en-IN" dirty="0"/>
          </a:p>
        </p:txBody>
      </p:sp>
      <p:sp>
        <p:nvSpPr>
          <p:cNvPr id="3" name="TextBox 2">
            <a:extLst>
              <a:ext uri="{FF2B5EF4-FFF2-40B4-BE49-F238E27FC236}">
                <a16:creationId xmlns:a16="http://schemas.microsoft.com/office/drawing/2014/main" id="{EF0810E5-7144-1024-8873-7A2AE6C47C28}"/>
              </a:ext>
            </a:extLst>
          </p:cNvPr>
          <p:cNvSpPr txBox="1"/>
          <p:nvPr/>
        </p:nvSpPr>
        <p:spPr>
          <a:xfrm>
            <a:off x="1995768" y="1952065"/>
            <a:ext cx="8443632" cy="3785652"/>
          </a:xfrm>
          <a:prstGeom prst="rect">
            <a:avLst/>
          </a:prstGeom>
          <a:noFill/>
        </p:spPr>
        <p:txBody>
          <a:bodyPr wrap="square" rtlCol="0">
            <a:spAutoFit/>
          </a:bodyPr>
          <a:lstStyle/>
          <a:p>
            <a:pPr marL="285750" indent="-285750" algn="just">
              <a:buFont typeface="Arial" panose="020B0604020202020204" pitchFamily="34" charset="0"/>
              <a:buChar char="•"/>
            </a:pPr>
            <a:r>
              <a:rPr lang="en-IN" sz="2400" dirty="0"/>
              <a:t>Flexibility to move from one discipline of study to another.</a:t>
            </a:r>
          </a:p>
          <a:p>
            <a:pPr marL="285750" indent="-285750" algn="just">
              <a:buFont typeface="Arial" panose="020B0604020202020204" pitchFamily="34" charset="0"/>
              <a:buChar char="•"/>
            </a:pPr>
            <a:r>
              <a:rPr lang="en-IN" sz="2400" dirty="0"/>
              <a:t>Opportunity for students to choose courses of their interest among all disciplines.</a:t>
            </a:r>
          </a:p>
          <a:p>
            <a:pPr marL="285750" indent="-285750" algn="just">
              <a:buFont typeface="Arial" panose="020B0604020202020204" pitchFamily="34" charset="0"/>
              <a:buChar char="•"/>
            </a:pPr>
            <a:r>
              <a:rPr lang="en-IN" sz="2400" dirty="0"/>
              <a:t>Facilitating multiple entry and exit options.</a:t>
            </a:r>
          </a:p>
          <a:p>
            <a:pPr marL="285750" indent="-285750" algn="just">
              <a:buFont typeface="Arial" panose="020B0604020202020204" pitchFamily="34" charset="0"/>
              <a:buChar char="•"/>
            </a:pPr>
            <a:r>
              <a:rPr lang="en-IN" sz="2400" dirty="0"/>
              <a:t>Flexibility for students to move from one to another institute in order to enable them for multi/ interdisciplinary learning.</a:t>
            </a:r>
          </a:p>
          <a:p>
            <a:pPr marL="285750" indent="-285750" algn="just">
              <a:buFont typeface="Arial" panose="020B0604020202020204" pitchFamily="34" charset="0"/>
              <a:buChar char="•"/>
            </a:pPr>
            <a:r>
              <a:rPr lang="en-IN" sz="2400" dirty="0"/>
              <a:t>Flexibility to switch to alternative modes of learning (offline/online/ODL/hybrid mode).</a:t>
            </a:r>
          </a:p>
        </p:txBody>
      </p:sp>
    </p:spTree>
    <p:extLst>
      <p:ext uri="{BB962C8B-B14F-4D97-AF65-F5344CB8AC3E}">
        <p14:creationId xmlns:p14="http://schemas.microsoft.com/office/powerpoint/2010/main" val="2319513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A1CB8F-DA81-91BF-0BC5-22E325F1D718}"/>
              </a:ext>
            </a:extLst>
          </p:cNvPr>
          <p:cNvSpPr txBox="1"/>
          <p:nvPr/>
        </p:nvSpPr>
        <p:spPr>
          <a:xfrm>
            <a:off x="2882096" y="787078"/>
            <a:ext cx="6232229" cy="461665"/>
          </a:xfrm>
          <a:prstGeom prst="rect">
            <a:avLst/>
          </a:prstGeom>
          <a:noFill/>
        </p:spPr>
        <p:txBody>
          <a:bodyPr wrap="square" rtlCol="0">
            <a:spAutoFit/>
          </a:bodyPr>
          <a:lstStyle/>
          <a:p>
            <a:pPr algn="ctr"/>
            <a:r>
              <a:rPr lang="en-IN" sz="2400" b="1" dirty="0"/>
              <a:t>Duration of the New UG Programme</a:t>
            </a:r>
          </a:p>
        </p:txBody>
      </p:sp>
      <p:sp>
        <p:nvSpPr>
          <p:cNvPr id="3" name="TextBox 2">
            <a:extLst>
              <a:ext uri="{FF2B5EF4-FFF2-40B4-BE49-F238E27FC236}">
                <a16:creationId xmlns:a16="http://schemas.microsoft.com/office/drawing/2014/main" id="{48991496-1A13-8CC9-76A9-DB6EE056B16C}"/>
              </a:ext>
            </a:extLst>
          </p:cNvPr>
          <p:cNvSpPr txBox="1"/>
          <p:nvPr/>
        </p:nvSpPr>
        <p:spPr>
          <a:xfrm>
            <a:off x="1084729" y="1694329"/>
            <a:ext cx="10201836" cy="4524315"/>
          </a:xfrm>
          <a:prstGeom prst="rect">
            <a:avLst/>
          </a:prstGeom>
          <a:noFill/>
        </p:spPr>
        <p:txBody>
          <a:bodyPr wrap="square" rtlCol="0">
            <a:spAutoFit/>
          </a:bodyPr>
          <a:lstStyle/>
          <a:p>
            <a:pPr marL="285750" indent="-285750" algn="just">
              <a:buFont typeface="Arial" panose="020B0604020202020204" pitchFamily="34" charset="0"/>
              <a:buChar char="•"/>
            </a:pPr>
            <a:r>
              <a:rPr lang="en-IN" sz="2400" dirty="0"/>
              <a:t>A total of 4years or 8 semesters.</a:t>
            </a:r>
          </a:p>
          <a:p>
            <a:pPr marL="285750" indent="-285750" algn="just">
              <a:buFont typeface="Arial" panose="020B0604020202020204" pitchFamily="34" charset="0"/>
              <a:buChar char="•"/>
            </a:pPr>
            <a:r>
              <a:rPr lang="en-IN" sz="2400" dirty="0"/>
              <a:t>Students can also do a 3year UG programme exiting after the completion of the 3</a:t>
            </a:r>
            <a:r>
              <a:rPr lang="en-IN" sz="2400" baseline="30000" dirty="0"/>
              <a:t>rd</a:t>
            </a:r>
            <a:r>
              <a:rPr lang="en-IN" sz="2400" dirty="0"/>
              <a:t> year (subject to a minimum credit).</a:t>
            </a:r>
          </a:p>
          <a:p>
            <a:pPr marL="285750" indent="-285750" algn="just">
              <a:buFont typeface="Arial" panose="020B0604020202020204" pitchFamily="34" charset="0"/>
              <a:buChar char="•"/>
            </a:pPr>
            <a:r>
              <a:rPr lang="en-IN" sz="2400" dirty="0"/>
              <a:t>If a student leave after completing the 1</a:t>
            </a:r>
            <a:r>
              <a:rPr lang="en-IN" sz="2400" baseline="30000" dirty="0"/>
              <a:t>st</a:t>
            </a:r>
            <a:r>
              <a:rPr lang="en-IN" sz="2400" dirty="0"/>
              <a:t> year, then they will be given a UG certificate and if they leave after 2years, then they will be provided with a UG diploma.</a:t>
            </a:r>
          </a:p>
          <a:p>
            <a:pPr marL="285750" indent="-285750" algn="just">
              <a:buFont typeface="Arial" panose="020B0604020202020204" pitchFamily="34" charset="0"/>
              <a:buChar char="•"/>
            </a:pPr>
            <a:r>
              <a:rPr lang="en-IN" sz="2400" dirty="0"/>
              <a:t>Student who exit with UG certificate or diploma are permitted to re-enter within </a:t>
            </a:r>
            <a:r>
              <a:rPr lang="en-IN" sz="2400" dirty="0">
                <a:solidFill>
                  <a:srgbClr val="0070C0"/>
                </a:solidFill>
              </a:rPr>
              <a:t>3years</a:t>
            </a:r>
            <a:r>
              <a:rPr lang="en-IN" sz="2400" dirty="0"/>
              <a:t> and can complete the degree programmes.</a:t>
            </a:r>
          </a:p>
          <a:p>
            <a:pPr marL="285750" indent="-285750" algn="just">
              <a:buFont typeface="Arial" panose="020B0604020202020204" pitchFamily="34" charset="0"/>
              <a:buChar char="•"/>
            </a:pPr>
            <a:r>
              <a:rPr lang="en-IN" sz="2400" dirty="0"/>
              <a:t>The students are provided with breaks if they want, but the entire term for completing the UG programme should not exceed </a:t>
            </a:r>
            <a:r>
              <a:rPr lang="en-IN" sz="2400" dirty="0">
                <a:solidFill>
                  <a:srgbClr val="0070C0"/>
                </a:solidFill>
              </a:rPr>
              <a:t>7years</a:t>
            </a:r>
            <a:r>
              <a:rPr lang="en-IN" sz="2400" dirty="0"/>
              <a:t> in totality. </a:t>
            </a:r>
          </a:p>
        </p:txBody>
      </p:sp>
    </p:spTree>
    <p:extLst>
      <p:ext uri="{BB962C8B-B14F-4D97-AF65-F5344CB8AC3E}">
        <p14:creationId xmlns:p14="http://schemas.microsoft.com/office/powerpoint/2010/main" val="2880036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6BEE61-33FD-ADAA-2DC0-E2B1BF328761}"/>
              </a:ext>
            </a:extLst>
          </p:cNvPr>
          <p:cNvSpPr txBox="1"/>
          <p:nvPr/>
        </p:nvSpPr>
        <p:spPr>
          <a:xfrm>
            <a:off x="2152892" y="986118"/>
            <a:ext cx="7442522" cy="461665"/>
          </a:xfrm>
          <a:prstGeom prst="rect">
            <a:avLst/>
          </a:prstGeom>
          <a:noFill/>
        </p:spPr>
        <p:txBody>
          <a:bodyPr wrap="square" rtlCol="0">
            <a:spAutoFit/>
          </a:bodyPr>
          <a:lstStyle/>
          <a:p>
            <a:pPr algn="ctr"/>
            <a:r>
              <a:rPr lang="en-IN" sz="2400" b="1" dirty="0"/>
              <a:t>Structure of 4year UG programme</a:t>
            </a:r>
          </a:p>
        </p:txBody>
      </p:sp>
      <p:sp>
        <p:nvSpPr>
          <p:cNvPr id="3" name="TextBox 2">
            <a:extLst>
              <a:ext uri="{FF2B5EF4-FFF2-40B4-BE49-F238E27FC236}">
                <a16:creationId xmlns:a16="http://schemas.microsoft.com/office/drawing/2014/main" id="{8D9179D0-0E36-7FE1-BC3E-8BD59B0938F5}"/>
              </a:ext>
            </a:extLst>
          </p:cNvPr>
          <p:cNvSpPr txBox="1"/>
          <p:nvPr/>
        </p:nvSpPr>
        <p:spPr>
          <a:xfrm>
            <a:off x="1490864" y="1779687"/>
            <a:ext cx="9502589" cy="5078313"/>
          </a:xfrm>
          <a:prstGeom prst="rect">
            <a:avLst/>
          </a:prstGeom>
          <a:noFill/>
        </p:spPr>
        <p:txBody>
          <a:bodyPr wrap="square" rtlCol="0">
            <a:spAutoFit/>
          </a:bodyPr>
          <a:lstStyle/>
          <a:p>
            <a:pPr marL="285750" indent="-285750" algn="just">
              <a:buFont typeface="Arial" panose="020B0604020202020204" pitchFamily="34" charset="0"/>
              <a:buChar char="•"/>
            </a:pPr>
            <a:r>
              <a:rPr lang="en-IN" sz="2400" dirty="0"/>
              <a:t>An academic year shall consist of 2 semesters (each of 90 working days).</a:t>
            </a:r>
          </a:p>
          <a:p>
            <a:pPr marL="285750" indent="-285750" algn="just">
              <a:buFont typeface="Arial" panose="020B0604020202020204" pitchFamily="34" charset="0"/>
              <a:buChar char="•"/>
            </a:pPr>
            <a:r>
              <a:rPr lang="en-IN" sz="2400" dirty="0"/>
              <a:t>A special summer term for 8weeks or 2months and the courses shall aid to enable the students to complete arrears/ special courses.</a:t>
            </a:r>
          </a:p>
          <a:p>
            <a:pPr marL="285750" indent="-285750" algn="just">
              <a:buFont typeface="Arial" panose="020B0604020202020204" pitchFamily="34" charset="0"/>
              <a:buChar char="•"/>
            </a:pPr>
            <a:r>
              <a:rPr lang="en-IN" sz="2400" dirty="0"/>
              <a:t>The </a:t>
            </a:r>
            <a:r>
              <a:rPr lang="en-IN" sz="2400" dirty="0">
                <a:solidFill>
                  <a:srgbClr val="0070C0"/>
                </a:solidFill>
              </a:rPr>
              <a:t>summer term courses </a:t>
            </a:r>
            <a:r>
              <a:rPr lang="en-IN" sz="2400" dirty="0"/>
              <a:t>will be designed as per requirement and availability of the teaching faculty and resources as per guidance of the respective HEIs.</a:t>
            </a:r>
          </a:p>
          <a:p>
            <a:pPr marL="285750" indent="-285750" algn="just">
              <a:buFont typeface="Arial" panose="020B0604020202020204" pitchFamily="34" charset="0"/>
              <a:buChar char="•"/>
            </a:pPr>
            <a:r>
              <a:rPr lang="en-IN" sz="2400" dirty="0"/>
              <a:t>Internship/apprenticeship shall be carried out during the summer term courses, which will be mandatory for all students including the students who aim for an exit after 2/4 semesters of study.</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4048122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15D8BC-D2DA-CC33-2CC5-E8B194A8608E}"/>
              </a:ext>
            </a:extLst>
          </p:cNvPr>
          <p:cNvSpPr txBox="1"/>
          <p:nvPr/>
        </p:nvSpPr>
        <p:spPr>
          <a:xfrm>
            <a:off x="2232212" y="466165"/>
            <a:ext cx="7826188" cy="461665"/>
          </a:xfrm>
          <a:prstGeom prst="rect">
            <a:avLst/>
          </a:prstGeom>
          <a:noFill/>
        </p:spPr>
        <p:txBody>
          <a:bodyPr wrap="square" rtlCol="0">
            <a:spAutoFit/>
          </a:bodyPr>
          <a:lstStyle/>
          <a:p>
            <a:pPr algn="ctr"/>
            <a:r>
              <a:rPr lang="en-IN" sz="2400" b="1" dirty="0"/>
              <a:t>Structure of Major and Minor Disciplines</a:t>
            </a:r>
          </a:p>
        </p:txBody>
      </p:sp>
      <p:sp>
        <p:nvSpPr>
          <p:cNvPr id="3" name="TextBox 2">
            <a:extLst>
              <a:ext uri="{FF2B5EF4-FFF2-40B4-BE49-F238E27FC236}">
                <a16:creationId xmlns:a16="http://schemas.microsoft.com/office/drawing/2014/main" id="{0619D23A-6224-4B16-92E7-9FB4926E8DB5}"/>
              </a:ext>
            </a:extLst>
          </p:cNvPr>
          <p:cNvSpPr txBox="1"/>
          <p:nvPr/>
        </p:nvSpPr>
        <p:spPr>
          <a:xfrm>
            <a:off x="1595150" y="1555774"/>
            <a:ext cx="9628094" cy="4062651"/>
          </a:xfrm>
          <a:prstGeom prst="rect">
            <a:avLst/>
          </a:prstGeom>
          <a:noFill/>
        </p:spPr>
        <p:txBody>
          <a:bodyPr wrap="square" rtlCol="0">
            <a:spAutoFit/>
          </a:bodyPr>
          <a:lstStyle/>
          <a:p>
            <a:pPr algn="just"/>
            <a:r>
              <a:rPr lang="en-IN" sz="2400" b="1" dirty="0"/>
              <a:t>Major disciplines:</a:t>
            </a:r>
          </a:p>
          <a:p>
            <a:pPr marL="285750" indent="-285750" algn="just">
              <a:buFont typeface="Arial" panose="020B0604020202020204" pitchFamily="34" charset="0"/>
              <a:buChar char="•"/>
            </a:pPr>
            <a:r>
              <a:rPr lang="en-IN" sz="2400" dirty="0"/>
              <a:t>The main or major subject will be the one in which the degree will be awarded.</a:t>
            </a:r>
          </a:p>
          <a:p>
            <a:pPr marL="285750" indent="-285750" algn="just">
              <a:buFont typeface="Arial" panose="020B0604020202020204" pitchFamily="34" charset="0"/>
              <a:buChar char="•"/>
            </a:pPr>
            <a:r>
              <a:rPr lang="en-IN" sz="2400" dirty="0"/>
              <a:t>Students should secure prescribed number of credits (min. 50 % of the total) through core courses in the major discipline.</a:t>
            </a:r>
          </a:p>
          <a:p>
            <a:pPr algn="just"/>
            <a:r>
              <a:rPr lang="en-IN" sz="2400" b="1" dirty="0"/>
              <a:t>Minor disciplines:</a:t>
            </a:r>
          </a:p>
          <a:p>
            <a:pPr marL="285750" indent="-285750" algn="just">
              <a:buFont typeface="Arial" panose="020B0604020202020204" pitchFamily="34" charset="0"/>
              <a:buChar char="•"/>
            </a:pPr>
            <a:r>
              <a:rPr lang="en-IN" sz="2400" dirty="0"/>
              <a:t>These are introduced to allow a student to gain a broader understanding beyond the major discipline.</a:t>
            </a:r>
          </a:p>
          <a:p>
            <a:pPr marL="285750" indent="-285750" algn="just">
              <a:buFont typeface="Arial" panose="020B0604020202020204" pitchFamily="34" charset="0"/>
              <a:buChar char="•"/>
            </a:pPr>
            <a:r>
              <a:rPr lang="en-IN" sz="2400" dirty="0"/>
              <a:t>For obtaining a minor discipline minimum 12 credits are required.</a:t>
            </a:r>
          </a:p>
          <a:p>
            <a:endParaRPr lang="en-IN" dirty="0"/>
          </a:p>
        </p:txBody>
      </p:sp>
      <p:sp>
        <p:nvSpPr>
          <p:cNvPr id="4" name="TextBox 3">
            <a:extLst>
              <a:ext uri="{FF2B5EF4-FFF2-40B4-BE49-F238E27FC236}">
                <a16:creationId xmlns:a16="http://schemas.microsoft.com/office/drawing/2014/main" id="{E69921BD-E7F1-CBB9-A46B-9E3F648DA9A6}"/>
              </a:ext>
            </a:extLst>
          </p:cNvPr>
          <p:cNvSpPr txBox="1"/>
          <p:nvPr/>
        </p:nvSpPr>
        <p:spPr>
          <a:xfrm>
            <a:off x="1734103" y="5421413"/>
            <a:ext cx="9350188" cy="1200329"/>
          </a:xfrm>
          <a:prstGeom prst="rect">
            <a:avLst/>
          </a:prstGeom>
          <a:noFill/>
        </p:spPr>
        <p:txBody>
          <a:bodyPr wrap="square" rtlCol="0">
            <a:spAutoFit/>
          </a:bodyPr>
          <a:lstStyle/>
          <a:p>
            <a:r>
              <a:rPr lang="en-IN" sz="2400" i="1" dirty="0">
                <a:solidFill>
                  <a:srgbClr val="0070C0"/>
                </a:solidFill>
              </a:rPr>
              <a:t>For example, a student pursuing a chemistry major obtaining a minimum credit of 12 from physics will get a BSc degree in Chemistry with a minor in Physics.</a:t>
            </a:r>
          </a:p>
        </p:txBody>
      </p:sp>
    </p:spTree>
    <p:extLst>
      <p:ext uri="{BB962C8B-B14F-4D97-AF65-F5344CB8AC3E}">
        <p14:creationId xmlns:p14="http://schemas.microsoft.com/office/powerpoint/2010/main" val="527551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6352AB-984B-91B6-B5E8-B0ED7AFFB175}"/>
              </a:ext>
            </a:extLst>
          </p:cNvPr>
          <p:cNvSpPr txBox="1"/>
          <p:nvPr/>
        </p:nvSpPr>
        <p:spPr>
          <a:xfrm>
            <a:off x="3275635" y="520861"/>
            <a:ext cx="5278055" cy="461665"/>
          </a:xfrm>
          <a:prstGeom prst="rect">
            <a:avLst/>
          </a:prstGeom>
          <a:noFill/>
        </p:spPr>
        <p:txBody>
          <a:bodyPr wrap="square" rtlCol="0">
            <a:spAutoFit/>
          </a:bodyPr>
          <a:lstStyle/>
          <a:p>
            <a:pPr algn="ctr"/>
            <a:r>
              <a:rPr lang="en-IN" sz="2400" b="1" dirty="0"/>
              <a:t>Change of Major</a:t>
            </a:r>
          </a:p>
        </p:txBody>
      </p:sp>
      <p:sp>
        <p:nvSpPr>
          <p:cNvPr id="5" name="TextBox 4">
            <a:extLst>
              <a:ext uri="{FF2B5EF4-FFF2-40B4-BE49-F238E27FC236}">
                <a16:creationId xmlns:a16="http://schemas.microsoft.com/office/drawing/2014/main" id="{1954EC11-8DAC-8C40-C5D2-55C98E80824C}"/>
              </a:ext>
            </a:extLst>
          </p:cNvPr>
          <p:cNvSpPr txBox="1"/>
          <p:nvPr/>
        </p:nvSpPr>
        <p:spPr>
          <a:xfrm>
            <a:off x="1560331" y="1950350"/>
            <a:ext cx="9372600" cy="2677656"/>
          </a:xfrm>
          <a:prstGeom prst="rect">
            <a:avLst/>
          </a:prstGeom>
          <a:noFill/>
        </p:spPr>
        <p:txBody>
          <a:bodyPr wrap="square" rtlCol="0">
            <a:spAutoFit/>
          </a:bodyPr>
          <a:lstStyle/>
          <a:p>
            <a:pPr marL="285750" indent="-285750" algn="just">
              <a:buFont typeface="Arial" panose="020B0604020202020204" pitchFamily="34" charset="0"/>
              <a:buChar char="•"/>
            </a:pPr>
            <a:r>
              <a:rPr lang="en-IN" sz="2400" dirty="0"/>
              <a:t>At the end of 2</a:t>
            </a:r>
            <a:r>
              <a:rPr lang="en-IN" sz="2400" baseline="30000" dirty="0"/>
              <a:t>nd</a:t>
            </a:r>
            <a:r>
              <a:rPr lang="en-IN" sz="2400" dirty="0"/>
              <a:t> semester, a student can decide either to continue with the  previously chosen major or can request for a change in major.</a:t>
            </a:r>
          </a:p>
          <a:p>
            <a:pPr marL="285750" indent="-285750" algn="just">
              <a:buFont typeface="Arial" panose="020B0604020202020204" pitchFamily="34" charset="0"/>
              <a:buChar char="•"/>
            </a:pPr>
            <a:r>
              <a:rPr lang="en-IN" sz="2400" dirty="0"/>
              <a:t>HEIs may create an additional 10% seats over and above the sanctioned strength for this purpose.</a:t>
            </a:r>
          </a:p>
          <a:p>
            <a:pPr marL="285750" indent="-285750" algn="just">
              <a:buFont typeface="Arial" panose="020B0604020202020204" pitchFamily="34" charset="0"/>
              <a:buChar char="•"/>
            </a:pPr>
            <a:r>
              <a:rPr lang="en-IN" sz="2400" dirty="0"/>
              <a:t>There must be a basket of possible minors along with a particular major. </a:t>
            </a:r>
          </a:p>
        </p:txBody>
      </p:sp>
    </p:spTree>
    <p:extLst>
      <p:ext uri="{BB962C8B-B14F-4D97-AF65-F5344CB8AC3E}">
        <p14:creationId xmlns:p14="http://schemas.microsoft.com/office/powerpoint/2010/main" val="317993261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242</TotalTime>
  <Words>1690</Words>
  <Application>Microsoft Office PowerPoint</Application>
  <PresentationFormat>Widescreen</PresentationFormat>
  <Paragraphs>143</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Algerian</vt:lpstr>
      <vt:lpstr>Arial</vt:lpstr>
      <vt:lpstr>Century Gothic</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3years Degree in Major Discipline</vt:lpstr>
      <vt:lpstr>4years UG Degree (Honours with Research)</vt:lpstr>
      <vt:lpstr>UG Programme with Single major:</vt:lpstr>
      <vt:lpstr>UG Programme with Double major:</vt:lpstr>
      <vt:lpstr>Interdisciplinary UG Programmes</vt:lpstr>
      <vt:lpstr>Vocational education and training</vt:lpstr>
      <vt:lpstr>Internship (2 to 4 credits)</vt:lpstr>
      <vt:lpstr>Courses from other disciplines (Multidisciplinary) (9credits)</vt:lpstr>
      <vt:lpstr>Ability Enhancement Courses (AEC)</vt:lpstr>
      <vt:lpstr>Skill Enhancement Course</vt:lpstr>
      <vt:lpstr>Value added courses (VAC)</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Das</dc:creator>
  <cp:lastModifiedBy>Monica Das</cp:lastModifiedBy>
  <cp:revision>4</cp:revision>
  <dcterms:created xsi:type="dcterms:W3CDTF">2023-05-14T08:43:59Z</dcterms:created>
  <dcterms:modified xsi:type="dcterms:W3CDTF">2023-05-16T06:53:59Z</dcterms:modified>
</cp:coreProperties>
</file>